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9" r:id="rId2"/>
    <p:sldId id="260" r:id="rId3"/>
    <p:sldId id="263" r:id="rId4"/>
    <p:sldId id="264" r:id="rId5"/>
    <p:sldId id="265" r:id="rId6"/>
    <p:sldId id="267" r:id="rId7"/>
    <p:sldId id="279" r:id="rId8"/>
    <p:sldId id="261"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VIGILANCIA Y CONTROL" initials="VYC" lastIdx="1" clrIdx="0">
    <p:extLst>
      <p:ext uri="{19B8F6BF-5375-455C-9EA6-DF929625EA0E}">
        <p15:presenceInfo xmlns:p15="http://schemas.microsoft.com/office/powerpoint/2012/main" xmlns="" userId="VIGILANCIA Y CONTROL"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53553"/>
    <a:srgbClr val="132F4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4" autoAdjust="0"/>
    <p:restoredTop sz="94660"/>
  </p:normalViewPr>
  <p:slideViewPr>
    <p:cSldViewPr snapToGrid="0">
      <p:cViewPr>
        <p:scale>
          <a:sx n="78" d="100"/>
          <a:sy n="78" d="100"/>
        </p:scale>
        <p:origin x="-420"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n-US"/>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editar el estilo de subtítulo del patrón</a:t>
            </a:r>
            <a:endParaRPr lang="en-US"/>
          </a:p>
        </p:txBody>
      </p:sp>
      <p:sp>
        <p:nvSpPr>
          <p:cNvPr id="4" name="Marcador de fecha 3"/>
          <p:cNvSpPr>
            <a:spLocks noGrp="1"/>
          </p:cNvSpPr>
          <p:nvPr>
            <p:ph type="dt" sz="half" idx="10"/>
          </p:nvPr>
        </p:nvSpPr>
        <p:spPr/>
        <p:txBody>
          <a:bodyPr/>
          <a:lstStyle/>
          <a:p>
            <a:fld id="{E521B7CF-5003-4AA8-8E71-AEFC351961CC}" type="datetimeFigureOut">
              <a:rPr lang="en-US" smtClean="0"/>
              <a:t>9/20/2021</a:t>
            </a:fld>
            <a:endParaRPr lang="en-US"/>
          </a:p>
        </p:txBody>
      </p:sp>
      <p:sp>
        <p:nvSpPr>
          <p:cNvPr id="5" name="Marcador de pie de página 4"/>
          <p:cNvSpPr>
            <a:spLocks noGrp="1"/>
          </p:cNvSpPr>
          <p:nvPr>
            <p:ph type="ftr" sz="quarter" idx="11"/>
          </p:nvPr>
        </p:nvSpPr>
        <p:spPr/>
        <p:txBody>
          <a:bodyPr/>
          <a:lstStyle/>
          <a:p>
            <a:endParaRPr lang="en-US"/>
          </a:p>
        </p:txBody>
      </p:sp>
      <p:sp>
        <p:nvSpPr>
          <p:cNvPr id="6" name="Marcador de número de diapositiva 5"/>
          <p:cNvSpPr>
            <a:spLocks noGrp="1"/>
          </p:cNvSpPr>
          <p:nvPr>
            <p:ph type="sldNum" sz="quarter" idx="12"/>
          </p:nvPr>
        </p:nvSpPr>
        <p:spPr/>
        <p:txBody>
          <a:bodyPr/>
          <a:lstStyle/>
          <a:p>
            <a:fld id="{3E775520-2F95-4996-AED5-E6E7BD4A4312}" type="slidenum">
              <a:rPr lang="en-US" smtClean="0"/>
              <a:t>‹Nº›</a:t>
            </a:fld>
            <a:endParaRPr lang="en-US"/>
          </a:p>
        </p:txBody>
      </p:sp>
    </p:spTree>
    <p:extLst>
      <p:ext uri="{BB962C8B-B14F-4D97-AF65-F5344CB8AC3E}">
        <p14:creationId xmlns:p14="http://schemas.microsoft.com/office/powerpoint/2010/main" val="7478293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n-US"/>
          </a:p>
        </p:txBody>
      </p:sp>
      <p:sp>
        <p:nvSpPr>
          <p:cNvPr id="3" name="Marcador de contenido 2"/>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fecha 3"/>
          <p:cNvSpPr>
            <a:spLocks noGrp="1"/>
          </p:cNvSpPr>
          <p:nvPr>
            <p:ph type="dt" sz="half" idx="10"/>
          </p:nvPr>
        </p:nvSpPr>
        <p:spPr/>
        <p:txBody>
          <a:bodyPr/>
          <a:lstStyle/>
          <a:p>
            <a:fld id="{E521B7CF-5003-4AA8-8E71-AEFC351961CC}" type="datetimeFigureOut">
              <a:rPr lang="en-US" smtClean="0"/>
              <a:t>9/20/2021</a:t>
            </a:fld>
            <a:endParaRPr lang="en-US"/>
          </a:p>
        </p:txBody>
      </p:sp>
      <p:sp>
        <p:nvSpPr>
          <p:cNvPr id="5" name="Marcador de pie de página 4"/>
          <p:cNvSpPr>
            <a:spLocks noGrp="1"/>
          </p:cNvSpPr>
          <p:nvPr>
            <p:ph type="ftr" sz="quarter" idx="11"/>
          </p:nvPr>
        </p:nvSpPr>
        <p:spPr/>
        <p:txBody>
          <a:bodyPr/>
          <a:lstStyle/>
          <a:p>
            <a:endParaRPr lang="en-US"/>
          </a:p>
        </p:txBody>
      </p:sp>
      <p:sp>
        <p:nvSpPr>
          <p:cNvPr id="6" name="Marcador de número de diapositiva 5"/>
          <p:cNvSpPr>
            <a:spLocks noGrp="1"/>
          </p:cNvSpPr>
          <p:nvPr>
            <p:ph type="sldNum" sz="quarter" idx="12"/>
          </p:nvPr>
        </p:nvSpPr>
        <p:spPr/>
        <p:txBody>
          <a:bodyPr/>
          <a:lstStyle/>
          <a:p>
            <a:fld id="{3E775520-2F95-4996-AED5-E6E7BD4A4312}" type="slidenum">
              <a:rPr lang="en-US" smtClean="0"/>
              <a:t>‹Nº›</a:t>
            </a:fld>
            <a:endParaRPr lang="en-US"/>
          </a:p>
        </p:txBody>
      </p:sp>
    </p:spTree>
    <p:extLst>
      <p:ext uri="{BB962C8B-B14F-4D97-AF65-F5344CB8AC3E}">
        <p14:creationId xmlns:p14="http://schemas.microsoft.com/office/powerpoint/2010/main" val="39413338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n-US"/>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el estilo de texto del patrón</a:t>
            </a:r>
          </a:p>
        </p:txBody>
      </p:sp>
      <p:sp>
        <p:nvSpPr>
          <p:cNvPr id="4" name="Marcador de fecha 3"/>
          <p:cNvSpPr>
            <a:spLocks noGrp="1"/>
          </p:cNvSpPr>
          <p:nvPr>
            <p:ph type="dt" sz="half" idx="10"/>
          </p:nvPr>
        </p:nvSpPr>
        <p:spPr/>
        <p:txBody>
          <a:bodyPr/>
          <a:lstStyle/>
          <a:p>
            <a:fld id="{E521B7CF-5003-4AA8-8E71-AEFC351961CC}" type="datetimeFigureOut">
              <a:rPr lang="en-US" smtClean="0"/>
              <a:t>9/20/2021</a:t>
            </a:fld>
            <a:endParaRPr lang="en-US"/>
          </a:p>
        </p:txBody>
      </p:sp>
      <p:sp>
        <p:nvSpPr>
          <p:cNvPr id="5" name="Marcador de pie de página 4"/>
          <p:cNvSpPr>
            <a:spLocks noGrp="1"/>
          </p:cNvSpPr>
          <p:nvPr>
            <p:ph type="ftr" sz="quarter" idx="11"/>
          </p:nvPr>
        </p:nvSpPr>
        <p:spPr/>
        <p:txBody>
          <a:bodyPr/>
          <a:lstStyle/>
          <a:p>
            <a:endParaRPr lang="en-US"/>
          </a:p>
        </p:txBody>
      </p:sp>
      <p:sp>
        <p:nvSpPr>
          <p:cNvPr id="6" name="Marcador de número de diapositiva 5"/>
          <p:cNvSpPr>
            <a:spLocks noGrp="1"/>
          </p:cNvSpPr>
          <p:nvPr>
            <p:ph type="sldNum" sz="quarter" idx="12"/>
          </p:nvPr>
        </p:nvSpPr>
        <p:spPr/>
        <p:txBody>
          <a:bodyPr/>
          <a:lstStyle/>
          <a:p>
            <a:fld id="{3E775520-2F95-4996-AED5-E6E7BD4A4312}" type="slidenum">
              <a:rPr lang="en-US" smtClean="0"/>
              <a:t>‹Nº›</a:t>
            </a:fld>
            <a:endParaRPr lang="en-US"/>
          </a:p>
        </p:txBody>
      </p:sp>
    </p:spTree>
    <p:extLst>
      <p:ext uri="{BB962C8B-B14F-4D97-AF65-F5344CB8AC3E}">
        <p14:creationId xmlns:p14="http://schemas.microsoft.com/office/powerpoint/2010/main" val="18525407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n-US"/>
          </a:p>
        </p:txBody>
      </p:sp>
      <p:sp>
        <p:nvSpPr>
          <p:cNvPr id="3" name="Marcador de contenido 2"/>
          <p:cNvSpPr>
            <a:spLocks noGrp="1"/>
          </p:cNvSpPr>
          <p:nvPr>
            <p:ph sz="half" idx="1"/>
          </p:nvPr>
        </p:nvSpPr>
        <p:spPr>
          <a:xfrm>
            <a:off x="838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contenido 3"/>
          <p:cNvSpPr>
            <a:spLocks noGrp="1"/>
          </p:cNvSpPr>
          <p:nvPr>
            <p:ph sz="half" idx="2"/>
          </p:nvPr>
        </p:nvSpPr>
        <p:spPr>
          <a:xfrm>
            <a:off x="6172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Marcador de fecha 4"/>
          <p:cNvSpPr>
            <a:spLocks noGrp="1"/>
          </p:cNvSpPr>
          <p:nvPr>
            <p:ph type="dt" sz="half" idx="10"/>
          </p:nvPr>
        </p:nvSpPr>
        <p:spPr/>
        <p:txBody>
          <a:bodyPr/>
          <a:lstStyle/>
          <a:p>
            <a:fld id="{E521B7CF-5003-4AA8-8E71-AEFC351961CC}" type="datetimeFigureOut">
              <a:rPr lang="en-US" smtClean="0"/>
              <a:t>9/20/2021</a:t>
            </a:fld>
            <a:endParaRPr lang="en-US"/>
          </a:p>
        </p:txBody>
      </p:sp>
      <p:sp>
        <p:nvSpPr>
          <p:cNvPr id="6" name="Marcador de pie de página 5"/>
          <p:cNvSpPr>
            <a:spLocks noGrp="1"/>
          </p:cNvSpPr>
          <p:nvPr>
            <p:ph type="ftr" sz="quarter" idx="11"/>
          </p:nvPr>
        </p:nvSpPr>
        <p:spPr/>
        <p:txBody>
          <a:bodyPr/>
          <a:lstStyle/>
          <a:p>
            <a:endParaRPr lang="en-US"/>
          </a:p>
        </p:txBody>
      </p:sp>
      <p:sp>
        <p:nvSpPr>
          <p:cNvPr id="7" name="Marcador de número de diapositiva 6"/>
          <p:cNvSpPr>
            <a:spLocks noGrp="1"/>
          </p:cNvSpPr>
          <p:nvPr>
            <p:ph type="sldNum" sz="quarter" idx="12"/>
          </p:nvPr>
        </p:nvSpPr>
        <p:spPr/>
        <p:txBody>
          <a:bodyPr/>
          <a:lstStyle/>
          <a:p>
            <a:fld id="{3E775520-2F95-4996-AED5-E6E7BD4A4312}" type="slidenum">
              <a:rPr lang="en-US" smtClean="0"/>
              <a:t>‹Nº›</a:t>
            </a:fld>
            <a:endParaRPr lang="en-US"/>
          </a:p>
        </p:txBody>
      </p:sp>
    </p:spTree>
    <p:extLst>
      <p:ext uri="{BB962C8B-B14F-4D97-AF65-F5344CB8AC3E}">
        <p14:creationId xmlns:p14="http://schemas.microsoft.com/office/powerpoint/2010/main" val="42261350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a:t>Haga clic para modificar el estilo de título del patrón</a:t>
            </a:r>
            <a:endParaRPr lang="en-US"/>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7" name="Marcador de fecha 6"/>
          <p:cNvSpPr>
            <a:spLocks noGrp="1"/>
          </p:cNvSpPr>
          <p:nvPr>
            <p:ph type="dt" sz="half" idx="10"/>
          </p:nvPr>
        </p:nvSpPr>
        <p:spPr/>
        <p:txBody>
          <a:bodyPr/>
          <a:lstStyle/>
          <a:p>
            <a:fld id="{E521B7CF-5003-4AA8-8E71-AEFC351961CC}" type="datetimeFigureOut">
              <a:rPr lang="en-US" smtClean="0"/>
              <a:t>9/20/2021</a:t>
            </a:fld>
            <a:endParaRPr lang="en-US"/>
          </a:p>
        </p:txBody>
      </p:sp>
      <p:sp>
        <p:nvSpPr>
          <p:cNvPr id="8" name="Marcador de pie de página 7"/>
          <p:cNvSpPr>
            <a:spLocks noGrp="1"/>
          </p:cNvSpPr>
          <p:nvPr>
            <p:ph type="ftr" sz="quarter" idx="11"/>
          </p:nvPr>
        </p:nvSpPr>
        <p:spPr/>
        <p:txBody>
          <a:bodyPr/>
          <a:lstStyle/>
          <a:p>
            <a:endParaRPr lang="en-US"/>
          </a:p>
        </p:txBody>
      </p:sp>
      <p:sp>
        <p:nvSpPr>
          <p:cNvPr id="9" name="Marcador de número de diapositiva 8"/>
          <p:cNvSpPr>
            <a:spLocks noGrp="1"/>
          </p:cNvSpPr>
          <p:nvPr>
            <p:ph type="sldNum" sz="quarter" idx="12"/>
          </p:nvPr>
        </p:nvSpPr>
        <p:spPr/>
        <p:txBody>
          <a:bodyPr/>
          <a:lstStyle/>
          <a:p>
            <a:fld id="{3E775520-2F95-4996-AED5-E6E7BD4A4312}" type="slidenum">
              <a:rPr lang="en-US" smtClean="0"/>
              <a:t>‹Nº›</a:t>
            </a:fld>
            <a:endParaRPr lang="en-US"/>
          </a:p>
        </p:txBody>
      </p:sp>
    </p:spTree>
    <p:extLst>
      <p:ext uri="{BB962C8B-B14F-4D97-AF65-F5344CB8AC3E}">
        <p14:creationId xmlns:p14="http://schemas.microsoft.com/office/powerpoint/2010/main" val="9297371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n-US"/>
          </a:p>
        </p:txBody>
      </p:sp>
      <p:sp>
        <p:nvSpPr>
          <p:cNvPr id="3" name="Marcador de fecha 2"/>
          <p:cNvSpPr>
            <a:spLocks noGrp="1"/>
          </p:cNvSpPr>
          <p:nvPr>
            <p:ph type="dt" sz="half" idx="10"/>
          </p:nvPr>
        </p:nvSpPr>
        <p:spPr/>
        <p:txBody>
          <a:bodyPr/>
          <a:lstStyle/>
          <a:p>
            <a:fld id="{E521B7CF-5003-4AA8-8E71-AEFC351961CC}" type="datetimeFigureOut">
              <a:rPr lang="en-US" smtClean="0"/>
              <a:t>9/20/2021</a:t>
            </a:fld>
            <a:endParaRPr lang="en-US"/>
          </a:p>
        </p:txBody>
      </p:sp>
      <p:sp>
        <p:nvSpPr>
          <p:cNvPr id="4" name="Marcador de pie de página 3"/>
          <p:cNvSpPr>
            <a:spLocks noGrp="1"/>
          </p:cNvSpPr>
          <p:nvPr>
            <p:ph type="ftr" sz="quarter" idx="11"/>
          </p:nvPr>
        </p:nvSpPr>
        <p:spPr/>
        <p:txBody>
          <a:bodyPr/>
          <a:lstStyle/>
          <a:p>
            <a:endParaRPr lang="en-US"/>
          </a:p>
        </p:txBody>
      </p:sp>
      <p:sp>
        <p:nvSpPr>
          <p:cNvPr id="5" name="Marcador de número de diapositiva 4"/>
          <p:cNvSpPr>
            <a:spLocks noGrp="1"/>
          </p:cNvSpPr>
          <p:nvPr>
            <p:ph type="sldNum" sz="quarter" idx="12"/>
          </p:nvPr>
        </p:nvSpPr>
        <p:spPr/>
        <p:txBody>
          <a:bodyPr/>
          <a:lstStyle/>
          <a:p>
            <a:fld id="{3E775520-2F95-4996-AED5-E6E7BD4A4312}" type="slidenum">
              <a:rPr lang="en-US" smtClean="0"/>
              <a:t>‹Nº›</a:t>
            </a:fld>
            <a:endParaRPr lang="en-US"/>
          </a:p>
        </p:txBody>
      </p:sp>
    </p:spTree>
    <p:extLst>
      <p:ext uri="{BB962C8B-B14F-4D97-AF65-F5344CB8AC3E}">
        <p14:creationId xmlns:p14="http://schemas.microsoft.com/office/powerpoint/2010/main" val="29992263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E521B7CF-5003-4AA8-8E71-AEFC351961CC}" type="datetimeFigureOut">
              <a:rPr lang="en-US" smtClean="0"/>
              <a:t>9/20/2021</a:t>
            </a:fld>
            <a:endParaRPr lang="en-US"/>
          </a:p>
        </p:txBody>
      </p:sp>
      <p:sp>
        <p:nvSpPr>
          <p:cNvPr id="3" name="Marcador de pie de página 2"/>
          <p:cNvSpPr>
            <a:spLocks noGrp="1"/>
          </p:cNvSpPr>
          <p:nvPr>
            <p:ph type="ftr" sz="quarter" idx="11"/>
          </p:nvPr>
        </p:nvSpPr>
        <p:spPr/>
        <p:txBody>
          <a:bodyPr/>
          <a:lstStyle/>
          <a:p>
            <a:endParaRPr lang="en-US"/>
          </a:p>
        </p:txBody>
      </p:sp>
      <p:sp>
        <p:nvSpPr>
          <p:cNvPr id="4" name="Marcador de número de diapositiva 3"/>
          <p:cNvSpPr>
            <a:spLocks noGrp="1"/>
          </p:cNvSpPr>
          <p:nvPr>
            <p:ph type="sldNum" sz="quarter" idx="12"/>
          </p:nvPr>
        </p:nvSpPr>
        <p:spPr/>
        <p:txBody>
          <a:bodyPr/>
          <a:lstStyle/>
          <a:p>
            <a:fld id="{3E775520-2F95-4996-AED5-E6E7BD4A4312}" type="slidenum">
              <a:rPr lang="en-US" smtClean="0"/>
              <a:t>‹Nº›</a:t>
            </a:fld>
            <a:endParaRPr lang="en-US"/>
          </a:p>
        </p:txBody>
      </p:sp>
    </p:spTree>
    <p:extLst>
      <p:ext uri="{BB962C8B-B14F-4D97-AF65-F5344CB8AC3E}">
        <p14:creationId xmlns:p14="http://schemas.microsoft.com/office/powerpoint/2010/main" val="23382940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n-US"/>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E521B7CF-5003-4AA8-8E71-AEFC351961CC}" type="datetimeFigureOut">
              <a:rPr lang="en-US" smtClean="0"/>
              <a:t>9/20/2021</a:t>
            </a:fld>
            <a:endParaRPr lang="en-US"/>
          </a:p>
        </p:txBody>
      </p:sp>
      <p:sp>
        <p:nvSpPr>
          <p:cNvPr id="6" name="Marcador de pie de página 5"/>
          <p:cNvSpPr>
            <a:spLocks noGrp="1"/>
          </p:cNvSpPr>
          <p:nvPr>
            <p:ph type="ftr" sz="quarter" idx="11"/>
          </p:nvPr>
        </p:nvSpPr>
        <p:spPr/>
        <p:txBody>
          <a:bodyPr/>
          <a:lstStyle/>
          <a:p>
            <a:endParaRPr lang="en-US"/>
          </a:p>
        </p:txBody>
      </p:sp>
      <p:sp>
        <p:nvSpPr>
          <p:cNvPr id="7" name="Marcador de número de diapositiva 6"/>
          <p:cNvSpPr>
            <a:spLocks noGrp="1"/>
          </p:cNvSpPr>
          <p:nvPr>
            <p:ph type="sldNum" sz="quarter" idx="12"/>
          </p:nvPr>
        </p:nvSpPr>
        <p:spPr/>
        <p:txBody>
          <a:bodyPr/>
          <a:lstStyle/>
          <a:p>
            <a:fld id="{3E775520-2F95-4996-AED5-E6E7BD4A4312}" type="slidenum">
              <a:rPr lang="en-US" smtClean="0"/>
              <a:t>‹Nº›</a:t>
            </a:fld>
            <a:endParaRPr lang="en-US"/>
          </a:p>
        </p:txBody>
      </p:sp>
    </p:spTree>
    <p:extLst>
      <p:ext uri="{BB962C8B-B14F-4D97-AF65-F5344CB8AC3E}">
        <p14:creationId xmlns:p14="http://schemas.microsoft.com/office/powerpoint/2010/main" val="10491886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n-US"/>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E521B7CF-5003-4AA8-8E71-AEFC351961CC}" type="datetimeFigureOut">
              <a:rPr lang="en-US" smtClean="0"/>
              <a:t>9/20/2021</a:t>
            </a:fld>
            <a:endParaRPr lang="en-US"/>
          </a:p>
        </p:txBody>
      </p:sp>
      <p:sp>
        <p:nvSpPr>
          <p:cNvPr id="6" name="Marcador de pie de página 5"/>
          <p:cNvSpPr>
            <a:spLocks noGrp="1"/>
          </p:cNvSpPr>
          <p:nvPr>
            <p:ph type="ftr" sz="quarter" idx="11"/>
          </p:nvPr>
        </p:nvSpPr>
        <p:spPr/>
        <p:txBody>
          <a:bodyPr/>
          <a:lstStyle/>
          <a:p>
            <a:endParaRPr lang="en-US"/>
          </a:p>
        </p:txBody>
      </p:sp>
      <p:sp>
        <p:nvSpPr>
          <p:cNvPr id="7" name="Marcador de número de diapositiva 6"/>
          <p:cNvSpPr>
            <a:spLocks noGrp="1"/>
          </p:cNvSpPr>
          <p:nvPr>
            <p:ph type="sldNum" sz="quarter" idx="12"/>
          </p:nvPr>
        </p:nvSpPr>
        <p:spPr/>
        <p:txBody>
          <a:bodyPr/>
          <a:lstStyle/>
          <a:p>
            <a:fld id="{3E775520-2F95-4996-AED5-E6E7BD4A4312}" type="slidenum">
              <a:rPr lang="en-US" smtClean="0"/>
              <a:t>‹Nº›</a:t>
            </a:fld>
            <a:endParaRPr lang="en-US"/>
          </a:p>
        </p:txBody>
      </p:sp>
    </p:spTree>
    <p:extLst>
      <p:ext uri="{BB962C8B-B14F-4D97-AF65-F5344CB8AC3E}">
        <p14:creationId xmlns:p14="http://schemas.microsoft.com/office/powerpoint/2010/main" val="15776874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n-US"/>
          </a:p>
        </p:txBody>
      </p:sp>
      <p:sp>
        <p:nvSpPr>
          <p:cNvPr id="3" name="Marcador de texto vertical 2"/>
          <p:cNvSpPr>
            <a:spLocks noGrp="1"/>
          </p:cNvSpPr>
          <p:nvPr>
            <p:ph type="body" orient="vert" idx="1"/>
          </p:nvPr>
        </p:nvSpPr>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fecha 3"/>
          <p:cNvSpPr>
            <a:spLocks noGrp="1"/>
          </p:cNvSpPr>
          <p:nvPr>
            <p:ph type="dt" sz="half" idx="10"/>
          </p:nvPr>
        </p:nvSpPr>
        <p:spPr/>
        <p:txBody>
          <a:bodyPr/>
          <a:lstStyle/>
          <a:p>
            <a:fld id="{E521B7CF-5003-4AA8-8E71-AEFC351961CC}" type="datetimeFigureOut">
              <a:rPr lang="en-US" smtClean="0"/>
              <a:t>9/20/2021</a:t>
            </a:fld>
            <a:endParaRPr lang="en-US"/>
          </a:p>
        </p:txBody>
      </p:sp>
      <p:sp>
        <p:nvSpPr>
          <p:cNvPr id="5" name="Marcador de pie de página 4"/>
          <p:cNvSpPr>
            <a:spLocks noGrp="1"/>
          </p:cNvSpPr>
          <p:nvPr>
            <p:ph type="ftr" sz="quarter" idx="11"/>
          </p:nvPr>
        </p:nvSpPr>
        <p:spPr/>
        <p:txBody>
          <a:bodyPr/>
          <a:lstStyle/>
          <a:p>
            <a:endParaRPr lang="en-US"/>
          </a:p>
        </p:txBody>
      </p:sp>
      <p:sp>
        <p:nvSpPr>
          <p:cNvPr id="6" name="Marcador de número de diapositiva 5"/>
          <p:cNvSpPr>
            <a:spLocks noGrp="1"/>
          </p:cNvSpPr>
          <p:nvPr>
            <p:ph type="sldNum" sz="quarter" idx="12"/>
          </p:nvPr>
        </p:nvSpPr>
        <p:spPr/>
        <p:txBody>
          <a:bodyPr/>
          <a:lstStyle/>
          <a:p>
            <a:fld id="{3E775520-2F95-4996-AED5-E6E7BD4A4312}" type="slidenum">
              <a:rPr lang="en-US" smtClean="0"/>
              <a:t>‹Nº›</a:t>
            </a:fld>
            <a:endParaRPr lang="en-US"/>
          </a:p>
        </p:txBody>
      </p:sp>
    </p:spTree>
    <p:extLst>
      <p:ext uri="{BB962C8B-B14F-4D97-AF65-F5344CB8AC3E}">
        <p14:creationId xmlns:p14="http://schemas.microsoft.com/office/powerpoint/2010/main" val="16313265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n-US"/>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fecha 3"/>
          <p:cNvSpPr>
            <a:spLocks noGrp="1"/>
          </p:cNvSpPr>
          <p:nvPr>
            <p:ph type="dt" sz="half" idx="10"/>
          </p:nvPr>
        </p:nvSpPr>
        <p:spPr/>
        <p:txBody>
          <a:bodyPr/>
          <a:lstStyle/>
          <a:p>
            <a:fld id="{E521B7CF-5003-4AA8-8E71-AEFC351961CC}" type="datetimeFigureOut">
              <a:rPr lang="en-US" smtClean="0"/>
              <a:t>9/20/2021</a:t>
            </a:fld>
            <a:endParaRPr lang="en-US"/>
          </a:p>
        </p:txBody>
      </p:sp>
      <p:sp>
        <p:nvSpPr>
          <p:cNvPr id="5" name="Marcador de pie de página 4"/>
          <p:cNvSpPr>
            <a:spLocks noGrp="1"/>
          </p:cNvSpPr>
          <p:nvPr>
            <p:ph type="ftr" sz="quarter" idx="11"/>
          </p:nvPr>
        </p:nvSpPr>
        <p:spPr/>
        <p:txBody>
          <a:bodyPr/>
          <a:lstStyle/>
          <a:p>
            <a:endParaRPr lang="en-US"/>
          </a:p>
        </p:txBody>
      </p:sp>
      <p:sp>
        <p:nvSpPr>
          <p:cNvPr id="6" name="Marcador de número de diapositiva 5"/>
          <p:cNvSpPr>
            <a:spLocks noGrp="1"/>
          </p:cNvSpPr>
          <p:nvPr>
            <p:ph type="sldNum" sz="quarter" idx="12"/>
          </p:nvPr>
        </p:nvSpPr>
        <p:spPr/>
        <p:txBody>
          <a:bodyPr/>
          <a:lstStyle/>
          <a:p>
            <a:fld id="{3E775520-2F95-4996-AED5-E6E7BD4A4312}" type="slidenum">
              <a:rPr lang="en-US" smtClean="0"/>
              <a:t>‹Nº›</a:t>
            </a:fld>
            <a:endParaRPr lang="en-US"/>
          </a:p>
        </p:txBody>
      </p:sp>
    </p:spTree>
    <p:extLst>
      <p:ext uri="{BB962C8B-B14F-4D97-AF65-F5344CB8AC3E}">
        <p14:creationId xmlns:p14="http://schemas.microsoft.com/office/powerpoint/2010/main" val="10187319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n-US"/>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521B7CF-5003-4AA8-8E71-AEFC351961CC}" type="datetimeFigureOut">
              <a:rPr lang="en-US" smtClean="0"/>
              <a:t>9/20/2021</a:t>
            </a:fld>
            <a:endParaRPr lang="en-US"/>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E775520-2F95-4996-AED5-E6E7BD4A4312}" type="slidenum">
              <a:rPr lang="en-US" smtClean="0"/>
              <a:t>‹Nº›</a:t>
            </a:fld>
            <a:endParaRPr lang="en-US"/>
          </a:p>
        </p:txBody>
      </p:sp>
    </p:spTree>
    <p:extLst>
      <p:ext uri="{BB962C8B-B14F-4D97-AF65-F5344CB8AC3E}">
        <p14:creationId xmlns:p14="http://schemas.microsoft.com/office/powerpoint/2010/main" val="334474616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vigilanciapasto@saludpasto.gov.co" TargetMode="External"/><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Marcador de contenido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 y="-5645"/>
            <a:ext cx="12192000" cy="6863645"/>
          </a:xfrm>
        </p:spPr>
      </p:pic>
      <p:sp>
        <p:nvSpPr>
          <p:cNvPr id="5" name="CuadroTexto 4"/>
          <p:cNvSpPr txBox="1"/>
          <p:nvPr/>
        </p:nvSpPr>
        <p:spPr>
          <a:xfrm>
            <a:off x="678874" y="1731818"/>
            <a:ext cx="6802582" cy="3539430"/>
          </a:xfrm>
          <a:prstGeom prst="rect">
            <a:avLst/>
          </a:prstGeom>
          <a:noFill/>
        </p:spPr>
        <p:txBody>
          <a:bodyPr wrap="square" rtlCol="0">
            <a:spAutoFit/>
          </a:bodyPr>
          <a:lstStyle/>
          <a:p>
            <a:r>
              <a:rPr lang="es-CO" sz="3200" b="1" i="1" dirty="0">
                <a:solidFill>
                  <a:srgbClr val="153553"/>
                </a:solidFill>
              </a:rPr>
              <a:t>Secretaría de Salud Municipal </a:t>
            </a:r>
          </a:p>
          <a:p>
            <a:r>
              <a:rPr lang="es-CO" sz="3200" i="1" dirty="0">
                <a:solidFill>
                  <a:srgbClr val="153553"/>
                </a:solidFill>
              </a:rPr>
              <a:t>Lineamientos en Vigilancia de la Salud Pública.</a:t>
            </a:r>
          </a:p>
          <a:p>
            <a:r>
              <a:rPr lang="es-CO" sz="3200" i="1" dirty="0">
                <a:solidFill>
                  <a:srgbClr val="153553"/>
                </a:solidFill>
              </a:rPr>
              <a:t>Adriana Isabel Delgado B</a:t>
            </a:r>
          </a:p>
          <a:p>
            <a:r>
              <a:rPr lang="es-CO" sz="3200" i="1" dirty="0">
                <a:solidFill>
                  <a:srgbClr val="153553"/>
                </a:solidFill>
              </a:rPr>
              <a:t>Referente Epidemiología. VSP-SMS</a:t>
            </a:r>
          </a:p>
          <a:p>
            <a:r>
              <a:rPr lang="es-CO" sz="3200" i="1" dirty="0">
                <a:solidFill>
                  <a:srgbClr val="153553"/>
                </a:solidFill>
                <a:hlinkClick r:id="rId3"/>
              </a:rPr>
              <a:t>vigilanciapasto@saludpasto.gov.co</a:t>
            </a:r>
            <a:endParaRPr lang="es-CO" sz="3200" i="1" dirty="0">
              <a:solidFill>
                <a:srgbClr val="153553"/>
              </a:solidFill>
            </a:endParaRPr>
          </a:p>
          <a:p>
            <a:r>
              <a:rPr lang="es-CO" sz="3200" i="1">
                <a:solidFill>
                  <a:srgbClr val="153553"/>
                </a:solidFill>
              </a:rPr>
              <a:t>Junio año 2021</a:t>
            </a:r>
            <a:endParaRPr lang="en-US" sz="3200" i="1" dirty="0">
              <a:solidFill>
                <a:srgbClr val="153553"/>
              </a:solidFill>
            </a:endParaRPr>
          </a:p>
        </p:txBody>
      </p:sp>
      <p:sp>
        <p:nvSpPr>
          <p:cNvPr id="6" name="CuadroTexto 5">
            <a:extLst>
              <a:ext uri="{FF2B5EF4-FFF2-40B4-BE49-F238E27FC236}">
                <a16:creationId xmlns:a16="http://schemas.microsoft.com/office/drawing/2014/main" xmlns="" id="{489C7D99-8309-4DFB-B39D-91CC566F98FE}"/>
              </a:ext>
            </a:extLst>
          </p:cNvPr>
          <p:cNvSpPr txBox="1"/>
          <p:nvPr/>
        </p:nvSpPr>
        <p:spPr>
          <a:xfrm>
            <a:off x="651164" y="5458691"/>
            <a:ext cx="7065818" cy="646331"/>
          </a:xfrm>
          <a:prstGeom prst="rect">
            <a:avLst/>
          </a:prstGeom>
          <a:noFill/>
        </p:spPr>
        <p:txBody>
          <a:bodyPr wrap="square" rtlCol="0">
            <a:spAutoFit/>
          </a:bodyPr>
          <a:lstStyle/>
          <a:p>
            <a:r>
              <a:rPr lang="es-ES" b="1" dirty="0">
                <a:solidFill>
                  <a:schemeClr val="tx2">
                    <a:lumMod val="50000"/>
                  </a:schemeClr>
                </a:solidFill>
              </a:rPr>
              <a:t>ALCALDE. GERMAN CHAMORRO DE LA ROSA</a:t>
            </a:r>
          </a:p>
          <a:p>
            <a:r>
              <a:rPr lang="es-ES" b="1" dirty="0">
                <a:solidFill>
                  <a:schemeClr val="tx2">
                    <a:lumMod val="50000"/>
                  </a:schemeClr>
                </a:solidFill>
              </a:rPr>
              <a:t>SECRETARIO DE SALUD. DR. JAVIER ANDRES RUANO GONZALES</a:t>
            </a:r>
            <a:endParaRPr lang="es-CO" b="1" dirty="0">
              <a:solidFill>
                <a:schemeClr val="tx2">
                  <a:lumMod val="50000"/>
                </a:schemeClr>
              </a:solidFill>
            </a:endParaRPr>
          </a:p>
        </p:txBody>
      </p:sp>
    </p:spTree>
    <p:extLst>
      <p:ext uri="{BB962C8B-B14F-4D97-AF65-F5344CB8AC3E}">
        <p14:creationId xmlns:p14="http://schemas.microsoft.com/office/powerpoint/2010/main" val="29769808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2775"/>
            <a:ext cx="12187070" cy="6860775"/>
          </a:xfrm>
          <a:prstGeom prst="rect">
            <a:avLst/>
          </a:prstGeom>
        </p:spPr>
      </p:pic>
      <p:sp>
        <p:nvSpPr>
          <p:cNvPr id="5" name="CuadroTexto 4"/>
          <p:cNvSpPr txBox="1"/>
          <p:nvPr/>
        </p:nvSpPr>
        <p:spPr>
          <a:xfrm>
            <a:off x="803564" y="789709"/>
            <a:ext cx="10105441" cy="4401205"/>
          </a:xfrm>
          <a:prstGeom prst="rect">
            <a:avLst/>
          </a:prstGeom>
          <a:noFill/>
        </p:spPr>
        <p:txBody>
          <a:bodyPr wrap="square" rtlCol="0">
            <a:spAutoFit/>
          </a:bodyPr>
          <a:lstStyle/>
          <a:p>
            <a:pPr algn="just"/>
            <a:r>
              <a:rPr lang="es-ES" sz="2800" b="1" i="1" dirty="0"/>
              <a:t>VIGILANCIA</a:t>
            </a:r>
          </a:p>
          <a:p>
            <a:pPr algn="just"/>
            <a:r>
              <a:rPr lang="es-ES" dirty="0"/>
              <a:t>La Vigilancia en Salud Pública (VSP) detecta, identifica y recolecta información que permita el análisis y comprensión de las situaciones en salud definidas como prioritarias para el país, las cuales están soportadas en la normatividad vigente, que define las responsabilidades de cada uno de los actores del sistema. </a:t>
            </a:r>
          </a:p>
          <a:p>
            <a:pPr algn="just"/>
            <a:endParaRPr lang="es-ES" dirty="0">
              <a:solidFill>
                <a:srgbClr val="132F49"/>
              </a:solidFill>
            </a:endParaRPr>
          </a:p>
          <a:p>
            <a:pPr algn="just"/>
            <a:r>
              <a:rPr lang="es-ES" dirty="0"/>
              <a:t>Los lineamientos para la vigilancia y control de los eventos de interés en salud pública consolidan las acciones a desarrollar en el territorio nacional, teniendo como fundamento los procesos y procedimientos que complementan las acciones definidas en los protocolos de vigilancia en salud pública para cada uno de los eventos de interés, así como la respuesta a brotes, epidemias y situaciones de emergencia en salud pública.</a:t>
            </a:r>
          </a:p>
          <a:p>
            <a:pPr algn="just"/>
            <a:endParaRPr lang="es-ES" dirty="0">
              <a:solidFill>
                <a:srgbClr val="132F49"/>
              </a:solidFill>
            </a:endParaRPr>
          </a:p>
          <a:p>
            <a:pPr algn="just"/>
            <a:r>
              <a:rPr lang="es-ES" dirty="0">
                <a:solidFill>
                  <a:srgbClr val="132F49"/>
                </a:solidFill>
              </a:rPr>
              <a:t>El incumplimiento de las acciones puede colocar en riesgo la salud individual, colectiva y de territorio.</a:t>
            </a:r>
          </a:p>
          <a:p>
            <a:pPr algn="just"/>
            <a:endParaRPr lang="es-ES" dirty="0">
              <a:solidFill>
                <a:srgbClr val="132F49"/>
              </a:solidFill>
            </a:endParaRPr>
          </a:p>
          <a:p>
            <a:pPr algn="just"/>
            <a:endParaRPr lang="es-ES" dirty="0">
              <a:solidFill>
                <a:srgbClr val="132F49"/>
              </a:solidFill>
            </a:endParaRPr>
          </a:p>
        </p:txBody>
      </p:sp>
    </p:spTree>
    <p:extLst>
      <p:ext uri="{BB962C8B-B14F-4D97-AF65-F5344CB8AC3E}">
        <p14:creationId xmlns:p14="http://schemas.microsoft.com/office/powerpoint/2010/main" val="5462932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2775"/>
            <a:ext cx="12187070" cy="6860775"/>
          </a:xfrm>
          <a:prstGeom prst="rect">
            <a:avLst/>
          </a:prstGeom>
        </p:spPr>
      </p:pic>
      <p:sp>
        <p:nvSpPr>
          <p:cNvPr id="5" name="CuadroTexto 4"/>
          <p:cNvSpPr txBox="1"/>
          <p:nvPr/>
        </p:nvSpPr>
        <p:spPr>
          <a:xfrm>
            <a:off x="1084521" y="1893453"/>
            <a:ext cx="9824484" cy="1908215"/>
          </a:xfrm>
          <a:prstGeom prst="rect">
            <a:avLst/>
          </a:prstGeom>
          <a:noFill/>
        </p:spPr>
        <p:txBody>
          <a:bodyPr wrap="square" rtlCol="0">
            <a:spAutoFit/>
          </a:bodyPr>
          <a:lstStyle/>
          <a:p>
            <a:pPr algn="just"/>
            <a:r>
              <a:rPr lang="es-ES" sz="2800" b="1" i="1" dirty="0">
                <a:solidFill>
                  <a:srgbClr val="132F49"/>
                </a:solidFill>
              </a:rPr>
              <a:t>Objetivos y alcances</a:t>
            </a:r>
          </a:p>
          <a:p>
            <a:pPr algn="just"/>
            <a:r>
              <a:rPr lang="es-ES" dirty="0">
                <a:solidFill>
                  <a:srgbClr val="132F49"/>
                </a:solidFill>
              </a:rPr>
              <a:t>.</a:t>
            </a:r>
          </a:p>
          <a:p>
            <a:pPr algn="just"/>
            <a:r>
              <a:rPr lang="es-ES" dirty="0"/>
              <a:t>Definir las líneas de acción obligatorias para la vigilancia basada en notificación de casos predefinidos, así como la detección, el análisis, la valoración y la modificación del riesgo de eventos de interés en salud pública (EISP) en Colombia para 2021.</a:t>
            </a:r>
            <a:endParaRPr lang="es-ES" dirty="0">
              <a:solidFill>
                <a:srgbClr val="132F49"/>
              </a:solidFill>
            </a:endParaRPr>
          </a:p>
          <a:p>
            <a:pPr algn="just"/>
            <a:endParaRPr lang="es-ES" dirty="0">
              <a:solidFill>
                <a:srgbClr val="132F49"/>
              </a:solidFill>
            </a:endParaRPr>
          </a:p>
        </p:txBody>
      </p:sp>
    </p:spTree>
    <p:extLst>
      <p:ext uri="{BB962C8B-B14F-4D97-AF65-F5344CB8AC3E}">
        <p14:creationId xmlns:p14="http://schemas.microsoft.com/office/powerpoint/2010/main" val="39278741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2775"/>
            <a:ext cx="12187070" cy="6860775"/>
          </a:xfrm>
          <a:prstGeom prst="rect">
            <a:avLst/>
          </a:prstGeom>
        </p:spPr>
      </p:pic>
      <p:pic>
        <p:nvPicPr>
          <p:cNvPr id="3" name="Imagen 2">
            <a:extLst>
              <a:ext uri="{FF2B5EF4-FFF2-40B4-BE49-F238E27FC236}">
                <a16:creationId xmlns:a16="http://schemas.microsoft.com/office/drawing/2014/main" xmlns="" id="{3BA20CF0-154B-4764-B2CF-56200175DE48}"/>
              </a:ext>
            </a:extLst>
          </p:cNvPr>
          <p:cNvPicPr>
            <a:picLocks noChangeAspect="1"/>
          </p:cNvPicPr>
          <p:nvPr/>
        </p:nvPicPr>
        <p:blipFill>
          <a:blip r:embed="rId3"/>
          <a:stretch>
            <a:fillRect/>
          </a:stretch>
        </p:blipFill>
        <p:spPr>
          <a:xfrm>
            <a:off x="404812" y="1423987"/>
            <a:ext cx="11382375" cy="4010025"/>
          </a:xfrm>
          <a:prstGeom prst="rect">
            <a:avLst/>
          </a:prstGeom>
        </p:spPr>
      </p:pic>
    </p:spTree>
    <p:extLst>
      <p:ext uri="{BB962C8B-B14F-4D97-AF65-F5344CB8AC3E}">
        <p14:creationId xmlns:p14="http://schemas.microsoft.com/office/powerpoint/2010/main" val="11861535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2775"/>
            <a:ext cx="12187070" cy="6860775"/>
          </a:xfrm>
          <a:prstGeom prst="rect">
            <a:avLst/>
          </a:prstGeom>
        </p:spPr>
      </p:pic>
      <p:pic>
        <p:nvPicPr>
          <p:cNvPr id="3" name="Imagen 2">
            <a:extLst>
              <a:ext uri="{FF2B5EF4-FFF2-40B4-BE49-F238E27FC236}">
                <a16:creationId xmlns:a16="http://schemas.microsoft.com/office/drawing/2014/main" xmlns="" id="{B45B8146-0FC0-4335-A5A1-FF8F6BA5BB62}"/>
              </a:ext>
            </a:extLst>
          </p:cNvPr>
          <p:cNvPicPr>
            <a:picLocks noChangeAspect="1"/>
          </p:cNvPicPr>
          <p:nvPr/>
        </p:nvPicPr>
        <p:blipFill>
          <a:blip r:embed="rId3"/>
          <a:stretch>
            <a:fillRect/>
          </a:stretch>
        </p:blipFill>
        <p:spPr>
          <a:xfrm>
            <a:off x="295275" y="1543050"/>
            <a:ext cx="11601450" cy="3771900"/>
          </a:xfrm>
          <a:prstGeom prst="rect">
            <a:avLst/>
          </a:prstGeom>
        </p:spPr>
      </p:pic>
    </p:spTree>
    <p:extLst>
      <p:ext uri="{BB962C8B-B14F-4D97-AF65-F5344CB8AC3E}">
        <p14:creationId xmlns:p14="http://schemas.microsoft.com/office/powerpoint/2010/main" val="5710698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2775"/>
            <a:ext cx="12187070" cy="6860775"/>
          </a:xfrm>
          <a:prstGeom prst="rect">
            <a:avLst/>
          </a:prstGeom>
        </p:spPr>
      </p:pic>
      <p:pic>
        <p:nvPicPr>
          <p:cNvPr id="3" name="Imagen 2">
            <a:extLst>
              <a:ext uri="{FF2B5EF4-FFF2-40B4-BE49-F238E27FC236}">
                <a16:creationId xmlns:a16="http://schemas.microsoft.com/office/drawing/2014/main" xmlns="" id="{E4746AAA-AAB6-44A3-AD24-9A6138CF6884}"/>
              </a:ext>
            </a:extLst>
          </p:cNvPr>
          <p:cNvPicPr>
            <a:picLocks noChangeAspect="1"/>
          </p:cNvPicPr>
          <p:nvPr/>
        </p:nvPicPr>
        <p:blipFill>
          <a:blip r:embed="rId3"/>
          <a:stretch>
            <a:fillRect/>
          </a:stretch>
        </p:blipFill>
        <p:spPr>
          <a:xfrm>
            <a:off x="2077592" y="1460699"/>
            <a:ext cx="8029575" cy="3933825"/>
          </a:xfrm>
          <a:prstGeom prst="rect">
            <a:avLst/>
          </a:prstGeom>
        </p:spPr>
      </p:pic>
    </p:spTree>
    <p:extLst>
      <p:ext uri="{BB962C8B-B14F-4D97-AF65-F5344CB8AC3E}">
        <p14:creationId xmlns:p14="http://schemas.microsoft.com/office/powerpoint/2010/main" val="26519393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2775"/>
            <a:ext cx="12187070" cy="6860775"/>
          </a:xfrm>
          <a:prstGeom prst="rect">
            <a:avLst/>
          </a:prstGeom>
        </p:spPr>
      </p:pic>
      <p:sp>
        <p:nvSpPr>
          <p:cNvPr id="5" name="CuadroTexto 4"/>
          <p:cNvSpPr txBox="1"/>
          <p:nvPr/>
        </p:nvSpPr>
        <p:spPr>
          <a:xfrm>
            <a:off x="762000" y="886691"/>
            <a:ext cx="10147005" cy="3539430"/>
          </a:xfrm>
          <a:prstGeom prst="rect">
            <a:avLst/>
          </a:prstGeom>
          <a:noFill/>
        </p:spPr>
        <p:txBody>
          <a:bodyPr wrap="square" rtlCol="0">
            <a:spAutoFit/>
          </a:bodyPr>
          <a:lstStyle/>
          <a:p>
            <a:pPr algn="just"/>
            <a:r>
              <a:rPr lang="es-ES" sz="2800" i="1" dirty="0">
                <a:solidFill>
                  <a:schemeClr val="accent1"/>
                </a:solidFill>
              </a:rPr>
              <a:t>EQUIPOS DE RESPUESTA INMEDIATA (ERI)</a:t>
            </a:r>
          </a:p>
          <a:p>
            <a:pPr algn="just"/>
            <a:endParaRPr lang="es-ES" sz="2800" i="1" dirty="0">
              <a:solidFill>
                <a:schemeClr val="accent1"/>
              </a:solidFill>
            </a:endParaRPr>
          </a:p>
          <a:p>
            <a:pPr algn="just"/>
            <a:r>
              <a:rPr lang="es-ES" sz="2800" dirty="0"/>
              <a:t>Estos equipos de respuesta inmediata deben tener un proceso de alistamiento que en el caso de requerir su desplazamiento, los funcionarios o contratistas estén disponibles para la investigación de campo en el menor tiempo posible. Asimismo, debe garantizar los medios para su funcionamiento, que abarca el transporte, las comunicaciones, la seguridad, la tecnología.</a:t>
            </a:r>
            <a:endParaRPr lang="es-ES" sz="2800" i="1" dirty="0">
              <a:solidFill>
                <a:schemeClr val="accent1"/>
              </a:solidFill>
            </a:endParaRPr>
          </a:p>
        </p:txBody>
      </p:sp>
    </p:spTree>
    <p:extLst>
      <p:ext uri="{BB962C8B-B14F-4D97-AF65-F5344CB8AC3E}">
        <p14:creationId xmlns:p14="http://schemas.microsoft.com/office/powerpoint/2010/main" val="18296825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2775"/>
            <a:ext cx="12187070" cy="6860775"/>
          </a:xfrm>
          <a:prstGeom prst="rect">
            <a:avLst/>
          </a:prstGeom>
        </p:spPr>
      </p:pic>
      <p:sp>
        <p:nvSpPr>
          <p:cNvPr id="5" name="CuadroTexto 4"/>
          <p:cNvSpPr txBox="1"/>
          <p:nvPr/>
        </p:nvSpPr>
        <p:spPr>
          <a:xfrm>
            <a:off x="5303520" y="2888698"/>
            <a:ext cx="2438400" cy="830997"/>
          </a:xfrm>
          <a:prstGeom prst="rect">
            <a:avLst/>
          </a:prstGeom>
          <a:noFill/>
        </p:spPr>
        <p:txBody>
          <a:bodyPr wrap="square" rtlCol="0">
            <a:spAutoFit/>
          </a:bodyPr>
          <a:lstStyle/>
          <a:p>
            <a:r>
              <a:rPr lang="es-CO" sz="4800" b="1" dirty="0">
                <a:solidFill>
                  <a:schemeClr val="bg2">
                    <a:lumMod val="75000"/>
                  </a:schemeClr>
                </a:solidFill>
              </a:rPr>
              <a:t>Gracias</a:t>
            </a:r>
          </a:p>
        </p:txBody>
      </p:sp>
    </p:spTree>
    <p:extLst>
      <p:ext uri="{BB962C8B-B14F-4D97-AF65-F5344CB8AC3E}">
        <p14:creationId xmlns:p14="http://schemas.microsoft.com/office/powerpoint/2010/main" val="1988271017"/>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537</TotalTime>
  <Words>303</Words>
  <Application>Microsoft Office PowerPoint</Application>
  <PresentationFormat>Personalizado</PresentationFormat>
  <Paragraphs>21</Paragraphs>
  <Slides>8</Slides>
  <Notes>0</Notes>
  <HiddenSlides>0</HiddenSlides>
  <MMClips>0</MMClips>
  <ScaleCrop>false</ScaleCrop>
  <HeadingPairs>
    <vt:vector size="4" baseType="variant">
      <vt:variant>
        <vt:lpstr>Tema</vt:lpstr>
      </vt:variant>
      <vt:variant>
        <vt:i4>1</vt:i4>
      </vt:variant>
      <vt:variant>
        <vt:lpstr>Títulos de diapositiva</vt:lpstr>
      </vt:variant>
      <vt:variant>
        <vt:i4>8</vt:i4>
      </vt:variant>
    </vt:vector>
  </HeadingPairs>
  <TitlesOfParts>
    <vt:vector size="9" baseType="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Usuario de Windows</dc:creator>
  <cp:lastModifiedBy>Nastia</cp:lastModifiedBy>
  <cp:revision>34</cp:revision>
  <dcterms:created xsi:type="dcterms:W3CDTF">2020-01-30T18:54:39Z</dcterms:created>
  <dcterms:modified xsi:type="dcterms:W3CDTF">2021-09-20T16:19:19Z</dcterms:modified>
</cp:coreProperties>
</file>