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4"/>
  </p:sldMasterIdLst>
  <p:notesMasterIdLst>
    <p:notesMasterId r:id="rId27"/>
  </p:notesMasterIdLst>
  <p:handoutMasterIdLst>
    <p:handoutMasterId r:id="rId28"/>
  </p:handoutMasterIdLst>
  <p:sldIdLst>
    <p:sldId id="256" r:id="rId5"/>
    <p:sldId id="4771" r:id="rId6"/>
    <p:sldId id="261" r:id="rId7"/>
    <p:sldId id="4781" r:id="rId8"/>
    <p:sldId id="4773" r:id="rId9"/>
    <p:sldId id="4782" r:id="rId10"/>
    <p:sldId id="4783" r:id="rId11"/>
    <p:sldId id="4784" r:id="rId12"/>
    <p:sldId id="4785" r:id="rId13"/>
    <p:sldId id="4786" r:id="rId14"/>
    <p:sldId id="4787" r:id="rId15"/>
    <p:sldId id="4789" r:id="rId16"/>
    <p:sldId id="4790" r:id="rId17"/>
    <p:sldId id="4791" r:id="rId18"/>
    <p:sldId id="4792" r:id="rId19"/>
    <p:sldId id="4793" r:id="rId20"/>
    <p:sldId id="4794" r:id="rId21"/>
    <p:sldId id="4795" r:id="rId22"/>
    <p:sldId id="4796" r:id="rId23"/>
    <p:sldId id="4797" r:id="rId24"/>
    <p:sldId id="4798" r:id="rId25"/>
    <p:sldId id="4780" r:id="rId26"/>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B900"/>
    <a:srgbClr val="B40000"/>
    <a:srgbClr val="74B40C"/>
    <a:srgbClr val="5BEFFF"/>
    <a:srgbClr val="0AE6E1"/>
    <a:srgbClr val="B43737"/>
    <a:srgbClr val="FA8CA9"/>
    <a:srgbClr val="92589F"/>
    <a:srgbClr val="0098A6"/>
    <a:srgbClr val="FFAD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9404D23-A72F-4229-8A60-4C842A365069}" v="34" dt="2024-05-29T13:59:48.185"/>
  </p1510:revLst>
</p1510:revInfo>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Estilo claro 2 - Acento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FD0F851-EC5A-4D38-B0AD-8093EC10F338}" styleName="Estilo claro 1 - Acento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1FECB4D8-DB02-4DC6-A0A2-4F2EBAE1DC90}" styleName="Estilo medio 1 - Énfasis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793D81CF-94F2-401A-BA57-92F5A7B2D0C5}" styleName="Estilo medio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616DA210-FB5B-4158-B5E0-FEB733F419BA}" styleName="Estilo claro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698" autoAdjust="0"/>
    <p:restoredTop sz="88525" autoAdjust="0"/>
  </p:normalViewPr>
  <p:slideViewPr>
    <p:cSldViewPr snapToGrid="0">
      <p:cViewPr varScale="1">
        <p:scale>
          <a:sx n="66" d="100"/>
          <a:sy n="66" d="100"/>
        </p:scale>
        <p:origin x="828" y="60"/>
      </p:cViewPr>
      <p:guideLst/>
    </p:cSldViewPr>
  </p:slideViewPr>
  <p:notesTextViewPr>
    <p:cViewPr>
      <p:scale>
        <a:sx n="3" d="2"/>
        <a:sy n="3" d="2"/>
      </p:scale>
      <p:origin x="0" y="0"/>
    </p:cViewPr>
  </p:notesTextViewPr>
  <p:sorterViewPr>
    <p:cViewPr>
      <p:scale>
        <a:sx n="140" d="100"/>
        <a:sy n="140" d="100"/>
      </p:scale>
      <p:origin x="0" y="-3570"/>
    </p:cViewPr>
  </p:sorter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iana Marleni Duque Giraldo" userId="02f790c0-26f0-4193-9f07-ea23bf09f54b" providerId="ADAL" clId="{99404D23-A72F-4229-8A60-4C842A365069}"/>
    <pc:docChg chg="undo custSel addSld delSld modSld sldOrd">
      <pc:chgData name="Diana Marleni Duque Giraldo" userId="02f790c0-26f0-4193-9f07-ea23bf09f54b" providerId="ADAL" clId="{99404D23-A72F-4229-8A60-4C842A365069}" dt="2024-05-29T20:39:20.100" v="1784" actId="20577"/>
      <pc:docMkLst>
        <pc:docMk/>
      </pc:docMkLst>
      <pc:sldChg chg="modSp mod">
        <pc:chgData name="Diana Marleni Duque Giraldo" userId="02f790c0-26f0-4193-9f07-ea23bf09f54b" providerId="ADAL" clId="{99404D23-A72F-4229-8A60-4C842A365069}" dt="2024-05-28T20:39:32.728" v="1323" actId="1076"/>
        <pc:sldMkLst>
          <pc:docMk/>
          <pc:sldMk cId="3963183030" sldId="261"/>
        </pc:sldMkLst>
        <pc:spChg chg="mod">
          <ac:chgData name="Diana Marleni Duque Giraldo" userId="02f790c0-26f0-4193-9f07-ea23bf09f54b" providerId="ADAL" clId="{99404D23-A72F-4229-8A60-4C842A365069}" dt="2024-05-28T20:39:32.728" v="1323" actId="1076"/>
          <ac:spMkLst>
            <pc:docMk/>
            <pc:sldMk cId="3963183030" sldId="261"/>
            <ac:spMk id="8" creationId="{86BEDC07-D57D-B45A-2580-3C368054DCFB}"/>
          </ac:spMkLst>
        </pc:spChg>
        <pc:spChg chg="mod">
          <ac:chgData name="Diana Marleni Duque Giraldo" userId="02f790c0-26f0-4193-9f07-ea23bf09f54b" providerId="ADAL" clId="{99404D23-A72F-4229-8A60-4C842A365069}" dt="2024-05-28T20:39:29.320" v="1322" actId="20577"/>
          <ac:spMkLst>
            <pc:docMk/>
            <pc:sldMk cId="3963183030" sldId="261"/>
            <ac:spMk id="10" creationId="{DA839EFF-91C7-B554-6425-4ECEA1B36717}"/>
          </ac:spMkLst>
        </pc:spChg>
      </pc:sldChg>
      <pc:sldChg chg="del">
        <pc:chgData name="Diana Marleni Duque Giraldo" userId="02f790c0-26f0-4193-9f07-ea23bf09f54b" providerId="ADAL" clId="{99404D23-A72F-4229-8A60-4C842A365069}" dt="2024-05-29T00:48:30.383" v="1624" actId="47"/>
        <pc:sldMkLst>
          <pc:docMk/>
          <pc:sldMk cId="2044353548" sldId="264"/>
        </pc:sldMkLst>
      </pc:sldChg>
      <pc:sldChg chg="modSp del mod ord">
        <pc:chgData name="Diana Marleni Duque Giraldo" userId="02f790c0-26f0-4193-9f07-ea23bf09f54b" providerId="ADAL" clId="{99404D23-A72F-4229-8A60-4C842A365069}" dt="2024-05-29T00:49:16.727" v="1636" actId="47"/>
        <pc:sldMkLst>
          <pc:docMk/>
          <pc:sldMk cId="3223019594" sldId="4755"/>
        </pc:sldMkLst>
        <pc:spChg chg="mod">
          <ac:chgData name="Diana Marleni Duque Giraldo" userId="02f790c0-26f0-4193-9f07-ea23bf09f54b" providerId="ADAL" clId="{99404D23-A72F-4229-8A60-4C842A365069}" dt="2024-05-29T00:49:12.923" v="1635" actId="12"/>
          <ac:spMkLst>
            <pc:docMk/>
            <pc:sldMk cId="3223019594" sldId="4755"/>
            <ac:spMk id="7" creationId="{4604A817-1A31-5CE2-DE3D-AEB8D5CA8B33}"/>
          </ac:spMkLst>
        </pc:spChg>
        <pc:spChg chg="mod">
          <ac:chgData name="Diana Marleni Duque Giraldo" userId="02f790c0-26f0-4193-9f07-ea23bf09f54b" providerId="ADAL" clId="{99404D23-A72F-4229-8A60-4C842A365069}" dt="2024-05-29T00:49:06.782" v="1634" actId="403"/>
          <ac:spMkLst>
            <pc:docMk/>
            <pc:sldMk cId="3223019594" sldId="4755"/>
            <ac:spMk id="13" creationId="{AB561D6E-AFB6-BE45-74F6-698FC565DC81}"/>
          </ac:spMkLst>
        </pc:spChg>
        <pc:grpChg chg="mod">
          <ac:chgData name="Diana Marleni Duque Giraldo" userId="02f790c0-26f0-4193-9f07-ea23bf09f54b" providerId="ADAL" clId="{99404D23-A72F-4229-8A60-4C842A365069}" dt="2024-05-29T00:49:01.496" v="1629" actId="1076"/>
          <ac:grpSpMkLst>
            <pc:docMk/>
            <pc:sldMk cId="3223019594" sldId="4755"/>
            <ac:grpSpMk id="14" creationId="{010F83DF-7D2D-8619-55D2-E57655A4FFDD}"/>
          </ac:grpSpMkLst>
        </pc:grpChg>
        <pc:picChg chg="mod">
          <ac:chgData name="Diana Marleni Duque Giraldo" userId="02f790c0-26f0-4193-9f07-ea23bf09f54b" providerId="ADAL" clId="{99404D23-A72F-4229-8A60-4C842A365069}" dt="2024-05-29T00:49:03.661" v="1630" actId="1076"/>
          <ac:picMkLst>
            <pc:docMk/>
            <pc:sldMk cId="3223019594" sldId="4755"/>
            <ac:picMk id="17" creationId="{EAB2EA1A-5348-F308-C540-35120F75F2C5}"/>
          </ac:picMkLst>
        </pc:picChg>
      </pc:sldChg>
      <pc:sldChg chg="del">
        <pc:chgData name="Diana Marleni Duque Giraldo" userId="02f790c0-26f0-4193-9f07-ea23bf09f54b" providerId="ADAL" clId="{99404D23-A72F-4229-8A60-4C842A365069}" dt="2024-05-29T00:49:23.586" v="1637" actId="47"/>
        <pc:sldMkLst>
          <pc:docMk/>
          <pc:sldMk cId="759282305" sldId="4758"/>
        </pc:sldMkLst>
      </pc:sldChg>
      <pc:sldChg chg="mod modShow">
        <pc:chgData name="Diana Marleni Duque Giraldo" userId="02f790c0-26f0-4193-9f07-ea23bf09f54b" providerId="ADAL" clId="{99404D23-A72F-4229-8A60-4C842A365069}" dt="2024-05-29T01:35:50.799" v="1767" actId="729"/>
        <pc:sldMkLst>
          <pc:docMk/>
          <pc:sldMk cId="2014294618" sldId="4773"/>
        </pc:sldMkLst>
      </pc:sldChg>
      <pc:sldChg chg="del">
        <pc:chgData name="Diana Marleni Duque Giraldo" userId="02f790c0-26f0-4193-9f07-ea23bf09f54b" providerId="ADAL" clId="{99404D23-A72F-4229-8A60-4C842A365069}" dt="2024-05-29T00:49:23.586" v="1637" actId="47"/>
        <pc:sldMkLst>
          <pc:docMk/>
          <pc:sldMk cId="3934351074" sldId="4777"/>
        </pc:sldMkLst>
      </pc:sldChg>
      <pc:sldChg chg="del">
        <pc:chgData name="Diana Marleni Duque Giraldo" userId="02f790c0-26f0-4193-9f07-ea23bf09f54b" providerId="ADAL" clId="{99404D23-A72F-4229-8A60-4C842A365069}" dt="2024-05-29T00:49:23.586" v="1637" actId="47"/>
        <pc:sldMkLst>
          <pc:docMk/>
          <pc:sldMk cId="1925583359" sldId="4778"/>
        </pc:sldMkLst>
      </pc:sldChg>
      <pc:sldChg chg="del">
        <pc:chgData name="Diana Marleni Duque Giraldo" userId="02f790c0-26f0-4193-9f07-ea23bf09f54b" providerId="ADAL" clId="{99404D23-A72F-4229-8A60-4C842A365069}" dt="2024-05-29T00:49:23.586" v="1637" actId="47"/>
        <pc:sldMkLst>
          <pc:docMk/>
          <pc:sldMk cId="2199823206" sldId="4779"/>
        </pc:sldMkLst>
      </pc:sldChg>
      <pc:sldChg chg="addSp delSp modSp mod setBg addAnim">
        <pc:chgData name="Diana Marleni Duque Giraldo" userId="02f790c0-26f0-4193-9f07-ea23bf09f54b" providerId="ADAL" clId="{99404D23-A72F-4229-8A60-4C842A365069}" dt="2024-05-29T13:59:48.185" v="1782" actId="20577"/>
        <pc:sldMkLst>
          <pc:docMk/>
          <pc:sldMk cId="24045824" sldId="4780"/>
        </pc:sldMkLst>
        <pc:spChg chg="mod">
          <ac:chgData name="Diana Marleni Duque Giraldo" userId="02f790c0-26f0-4193-9f07-ea23bf09f54b" providerId="ADAL" clId="{99404D23-A72F-4229-8A60-4C842A365069}" dt="2024-05-29T13:59:48.185" v="1782" actId="20577"/>
          <ac:spMkLst>
            <pc:docMk/>
            <pc:sldMk cId="24045824" sldId="4780"/>
            <ac:spMk id="2" creationId="{32E283D9-9C8B-BBEB-CE86-B47CF9DAA666}"/>
          </ac:spMkLst>
        </pc:spChg>
        <pc:spChg chg="add del">
          <ac:chgData name="Diana Marleni Duque Giraldo" userId="02f790c0-26f0-4193-9f07-ea23bf09f54b" providerId="ADAL" clId="{99404D23-A72F-4229-8A60-4C842A365069}" dt="2024-05-29T00:53:18.626" v="1765" actId="26606"/>
          <ac:spMkLst>
            <pc:docMk/>
            <pc:sldMk cId="24045824" sldId="4780"/>
            <ac:spMk id="8" creationId="{A3363022-C969-41E9-8EB2-E4C94908C1FA}"/>
          </ac:spMkLst>
        </pc:spChg>
        <pc:spChg chg="add del">
          <ac:chgData name="Diana Marleni Duque Giraldo" userId="02f790c0-26f0-4193-9f07-ea23bf09f54b" providerId="ADAL" clId="{99404D23-A72F-4229-8A60-4C842A365069}" dt="2024-05-29T00:53:18.626" v="1765" actId="26606"/>
          <ac:spMkLst>
            <pc:docMk/>
            <pc:sldMk cId="24045824" sldId="4780"/>
            <ac:spMk id="10" creationId="{8D1AD6B3-BE88-4CEB-BA17-790657CC4729}"/>
          </ac:spMkLst>
        </pc:spChg>
        <pc:spChg chg="add">
          <ac:chgData name="Diana Marleni Duque Giraldo" userId="02f790c0-26f0-4193-9f07-ea23bf09f54b" providerId="ADAL" clId="{99404D23-A72F-4229-8A60-4C842A365069}" dt="2024-05-29T00:53:18.626" v="1765" actId="26606"/>
          <ac:spMkLst>
            <pc:docMk/>
            <pc:sldMk cId="24045824" sldId="4780"/>
            <ac:spMk id="20" creationId="{362D44EE-C852-4460-B8B5-C4F2BC20510C}"/>
          </ac:spMkLst>
        </pc:spChg>
        <pc:spChg chg="add">
          <ac:chgData name="Diana Marleni Duque Giraldo" userId="02f790c0-26f0-4193-9f07-ea23bf09f54b" providerId="ADAL" clId="{99404D23-A72F-4229-8A60-4C842A365069}" dt="2024-05-29T00:53:18.626" v="1765" actId="26606"/>
          <ac:spMkLst>
            <pc:docMk/>
            <pc:sldMk cId="24045824" sldId="4780"/>
            <ac:spMk id="22" creationId="{658970D8-8D1D-4B5C-894B-E871CC86543D}"/>
          </ac:spMkLst>
        </pc:spChg>
        <pc:spChg chg="add">
          <ac:chgData name="Diana Marleni Duque Giraldo" userId="02f790c0-26f0-4193-9f07-ea23bf09f54b" providerId="ADAL" clId="{99404D23-A72F-4229-8A60-4C842A365069}" dt="2024-05-29T00:53:18.626" v="1765" actId="26606"/>
          <ac:spMkLst>
            <pc:docMk/>
            <pc:sldMk cId="24045824" sldId="4780"/>
            <ac:spMk id="24" creationId="{F227E5B6-9132-43CA-B503-37A18562ADF2}"/>
          </ac:spMkLst>
        </pc:spChg>
        <pc:spChg chg="add">
          <ac:chgData name="Diana Marleni Duque Giraldo" userId="02f790c0-26f0-4193-9f07-ea23bf09f54b" providerId="ADAL" clId="{99404D23-A72F-4229-8A60-4C842A365069}" dt="2024-05-29T00:53:18.626" v="1765" actId="26606"/>
          <ac:spMkLst>
            <pc:docMk/>
            <pc:sldMk cId="24045824" sldId="4780"/>
            <ac:spMk id="26" creationId="{03C2051E-A88D-48E5-BACF-AAED17892722}"/>
          </ac:spMkLst>
        </pc:spChg>
        <pc:spChg chg="add">
          <ac:chgData name="Diana Marleni Duque Giraldo" userId="02f790c0-26f0-4193-9f07-ea23bf09f54b" providerId="ADAL" clId="{99404D23-A72F-4229-8A60-4C842A365069}" dt="2024-05-29T00:53:18.626" v="1765" actId="26606"/>
          <ac:spMkLst>
            <pc:docMk/>
            <pc:sldMk cId="24045824" sldId="4780"/>
            <ac:spMk id="28" creationId="{7821A508-2985-4905-874A-527429BAABFA}"/>
          </ac:spMkLst>
        </pc:spChg>
        <pc:spChg chg="add">
          <ac:chgData name="Diana Marleni Duque Giraldo" userId="02f790c0-26f0-4193-9f07-ea23bf09f54b" providerId="ADAL" clId="{99404D23-A72F-4229-8A60-4C842A365069}" dt="2024-05-29T00:53:18.626" v="1765" actId="26606"/>
          <ac:spMkLst>
            <pc:docMk/>
            <pc:sldMk cId="24045824" sldId="4780"/>
            <ac:spMk id="30" creationId="{D2929CB1-0E3C-4B2D-ADC5-0154FB33BA44}"/>
          </ac:spMkLst>
        </pc:spChg>
        <pc:spChg chg="add">
          <ac:chgData name="Diana Marleni Duque Giraldo" userId="02f790c0-26f0-4193-9f07-ea23bf09f54b" providerId="ADAL" clId="{99404D23-A72F-4229-8A60-4C842A365069}" dt="2024-05-29T00:53:18.626" v="1765" actId="26606"/>
          <ac:spMkLst>
            <pc:docMk/>
            <pc:sldMk cId="24045824" sldId="4780"/>
            <ac:spMk id="32" creationId="{5F2F0C84-BE8C-4DC2-A6D3-30349A801D5C}"/>
          </ac:spMkLst>
        </pc:spChg>
        <pc:grpChg chg="add del">
          <ac:chgData name="Diana Marleni Duque Giraldo" userId="02f790c0-26f0-4193-9f07-ea23bf09f54b" providerId="ADAL" clId="{99404D23-A72F-4229-8A60-4C842A365069}" dt="2024-05-29T00:53:18.626" v="1765" actId="26606"/>
          <ac:grpSpMkLst>
            <pc:docMk/>
            <pc:sldMk cId="24045824" sldId="4780"/>
            <ac:grpSpMk id="12" creationId="{89D1390B-7E13-4B4F-9CB2-391063412E54}"/>
          </ac:grpSpMkLst>
        </pc:grpChg>
        <pc:picChg chg="add mod">
          <ac:chgData name="Diana Marleni Duque Giraldo" userId="02f790c0-26f0-4193-9f07-ea23bf09f54b" providerId="ADAL" clId="{99404D23-A72F-4229-8A60-4C842A365069}" dt="2024-05-29T00:53:18.626" v="1765" actId="26606"/>
          <ac:picMkLst>
            <pc:docMk/>
            <pc:sldMk cId="24045824" sldId="4780"/>
            <ac:picMk id="3" creationId="{EA29050C-9180-73D9-7783-8728A1484DD3}"/>
          </ac:picMkLst>
        </pc:picChg>
      </pc:sldChg>
      <pc:sldChg chg="addSp modSp mod modShow">
        <pc:chgData name="Diana Marleni Duque Giraldo" userId="02f790c0-26f0-4193-9f07-ea23bf09f54b" providerId="ADAL" clId="{99404D23-A72F-4229-8A60-4C842A365069}" dt="2024-05-29T01:36:01.435" v="1768" actId="729"/>
        <pc:sldMkLst>
          <pc:docMk/>
          <pc:sldMk cId="3029352378" sldId="4782"/>
        </pc:sldMkLst>
        <pc:spChg chg="mod">
          <ac:chgData name="Diana Marleni Duque Giraldo" userId="02f790c0-26f0-4193-9f07-ea23bf09f54b" providerId="ADAL" clId="{99404D23-A72F-4229-8A60-4C842A365069}" dt="2024-05-29T00:52:12.683" v="1719" actId="14100"/>
          <ac:spMkLst>
            <pc:docMk/>
            <pc:sldMk cId="3029352378" sldId="4782"/>
            <ac:spMk id="7" creationId="{E67784E8-27E1-04B0-2E95-3771131832BB}"/>
          </ac:spMkLst>
        </pc:spChg>
        <pc:picChg chg="add mod">
          <ac:chgData name="Diana Marleni Duque Giraldo" userId="02f790c0-26f0-4193-9f07-ea23bf09f54b" providerId="ADAL" clId="{99404D23-A72F-4229-8A60-4C842A365069}" dt="2024-05-29T00:52:18.247" v="1724" actId="962"/>
          <ac:picMkLst>
            <pc:docMk/>
            <pc:sldMk cId="3029352378" sldId="4782"/>
            <ac:picMk id="2" creationId="{22620FA0-2A83-01D7-05DC-56C236D5CF04}"/>
          </ac:picMkLst>
        </pc:picChg>
      </pc:sldChg>
      <pc:sldChg chg="mod modShow">
        <pc:chgData name="Diana Marleni Duque Giraldo" userId="02f790c0-26f0-4193-9f07-ea23bf09f54b" providerId="ADAL" clId="{99404D23-A72F-4229-8A60-4C842A365069}" dt="2024-05-29T01:36:01.435" v="1768" actId="729"/>
        <pc:sldMkLst>
          <pc:docMk/>
          <pc:sldMk cId="3719735306" sldId="4783"/>
        </pc:sldMkLst>
      </pc:sldChg>
      <pc:sldChg chg="modSp mod modShow">
        <pc:chgData name="Diana Marleni Duque Giraldo" userId="02f790c0-26f0-4193-9f07-ea23bf09f54b" providerId="ADAL" clId="{99404D23-A72F-4229-8A60-4C842A365069}" dt="2024-05-29T13:36:49.980" v="1770" actId="14100"/>
        <pc:sldMkLst>
          <pc:docMk/>
          <pc:sldMk cId="714502038" sldId="4784"/>
        </pc:sldMkLst>
        <pc:picChg chg="mod">
          <ac:chgData name="Diana Marleni Duque Giraldo" userId="02f790c0-26f0-4193-9f07-ea23bf09f54b" providerId="ADAL" clId="{99404D23-A72F-4229-8A60-4C842A365069}" dt="2024-05-29T13:36:49.980" v="1770" actId="14100"/>
          <ac:picMkLst>
            <pc:docMk/>
            <pc:sldMk cId="714502038" sldId="4784"/>
            <ac:picMk id="12" creationId="{50FF083E-43E4-9940-C982-8467B2AE3FB8}"/>
          </ac:picMkLst>
        </pc:picChg>
      </pc:sldChg>
      <pc:sldChg chg="mod modShow">
        <pc:chgData name="Diana Marleni Duque Giraldo" userId="02f790c0-26f0-4193-9f07-ea23bf09f54b" providerId="ADAL" clId="{99404D23-A72F-4229-8A60-4C842A365069}" dt="2024-05-29T01:36:01.435" v="1768" actId="729"/>
        <pc:sldMkLst>
          <pc:docMk/>
          <pc:sldMk cId="4181485452" sldId="4785"/>
        </pc:sldMkLst>
      </pc:sldChg>
      <pc:sldChg chg="addSp modSp mod modShow">
        <pc:chgData name="Diana Marleni Duque Giraldo" userId="02f790c0-26f0-4193-9f07-ea23bf09f54b" providerId="ADAL" clId="{99404D23-A72F-4229-8A60-4C842A365069}" dt="2024-05-29T01:36:01.435" v="1768" actId="729"/>
        <pc:sldMkLst>
          <pc:docMk/>
          <pc:sldMk cId="838760550" sldId="4786"/>
        </pc:sldMkLst>
        <pc:spChg chg="add mod">
          <ac:chgData name="Diana Marleni Duque Giraldo" userId="02f790c0-26f0-4193-9f07-ea23bf09f54b" providerId="ADAL" clId="{99404D23-A72F-4229-8A60-4C842A365069}" dt="2024-05-29T00:32:01.848" v="1419" actId="5793"/>
          <ac:spMkLst>
            <pc:docMk/>
            <pc:sldMk cId="838760550" sldId="4786"/>
            <ac:spMk id="3" creationId="{4A79F8F7-B4C7-13B5-33FB-BA3CBFA95B55}"/>
          </ac:spMkLst>
        </pc:spChg>
        <pc:spChg chg="add mod">
          <ac:chgData name="Diana Marleni Duque Giraldo" userId="02f790c0-26f0-4193-9f07-ea23bf09f54b" providerId="ADAL" clId="{99404D23-A72F-4229-8A60-4C842A365069}" dt="2024-05-29T00:32:41.529" v="1425" actId="14100"/>
          <ac:spMkLst>
            <pc:docMk/>
            <pc:sldMk cId="838760550" sldId="4786"/>
            <ac:spMk id="4" creationId="{EFA25AF1-4D82-E8EA-B2D4-C09CFA9B7258}"/>
          </ac:spMkLst>
        </pc:spChg>
        <pc:spChg chg="add mod">
          <ac:chgData name="Diana Marleni Duque Giraldo" userId="02f790c0-26f0-4193-9f07-ea23bf09f54b" providerId="ADAL" clId="{99404D23-A72F-4229-8A60-4C842A365069}" dt="2024-05-28T13:24:03.611" v="198" actId="1076"/>
          <ac:spMkLst>
            <pc:docMk/>
            <pc:sldMk cId="838760550" sldId="4786"/>
            <ac:spMk id="5" creationId="{F6113BCF-DE8B-03DF-7609-089D20992AEF}"/>
          </ac:spMkLst>
        </pc:spChg>
      </pc:sldChg>
      <pc:sldChg chg="modSp add mod modShow">
        <pc:chgData name="Diana Marleni Duque Giraldo" userId="02f790c0-26f0-4193-9f07-ea23bf09f54b" providerId="ADAL" clId="{99404D23-A72F-4229-8A60-4C842A365069}" dt="2024-05-29T01:36:01.435" v="1768" actId="729"/>
        <pc:sldMkLst>
          <pc:docMk/>
          <pc:sldMk cId="2826881784" sldId="4787"/>
        </pc:sldMkLst>
        <pc:spChg chg="mod">
          <ac:chgData name="Diana Marleni Duque Giraldo" userId="02f790c0-26f0-4193-9f07-ea23bf09f54b" providerId="ADAL" clId="{99404D23-A72F-4229-8A60-4C842A365069}" dt="2024-05-29T00:35:20.958" v="1445" actId="255"/>
          <ac:spMkLst>
            <pc:docMk/>
            <pc:sldMk cId="2826881784" sldId="4787"/>
            <ac:spMk id="2" creationId="{146A2C87-A70D-24DA-6D9E-916E9886BC83}"/>
          </ac:spMkLst>
        </pc:spChg>
        <pc:spChg chg="mod">
          <ac:chgData name="Diana Marleni Duque Giraldo" userId="02f790c0-26f0-4193-9f07-ea23bf09f54b" providerId="ADAL" clId="{99404D23-A72F-4229-8A60-4C842A365069}" dt="2024-05-29T00:35:37.005" v="1451" actId="1035"/>
          <ac:spMkLst>
            <pc:docMk/>
            <pc:sldMk cId="2826881784" sldId="4787"/>
            <ac:spMk id="3" creationId="{4A79F8F7-B4C7-13B5-33FB-BA3CBFA95B55}"/>
          </ac:spMkLst>
        </pc:spChg>
        <pc:spChg chg="mod">
          <ac:chgData name="Diana Marleni Duque Giraldo" userId="02f790c0-26f0-4193-9f07-ea23bf09f54b" providerId="ADAL" clId="{99404D23-A72F-4229-8A60-4C842A365069}" dt="2024-05-29T00:35:07.910" v="1444" actId="1076"/>
          <ac:spMkLst>
            <pc:docMk/>
            <pc:sldMk cId="2826881784" sldId="4787"/>
            <ac:spMk id="4" creationId="{EFA25AF1-4D82-E8EA-B2D4-C09CFA9B7258}"/>
          </ac:spMkLst>
        </pc:spChg>
        <pc:spChg chg="mod">
          <ac:chgData name="Diana Marleni Duque Giraldo" userId="02f790c0-26f0-4193-9f07-ea23bf09f54b" providerId="ADAL" clId="{99404D23-A72F-4229-8A60-4C842A365069}" dt="2024-05-29T00:33:00.863" v="1427" actId="1076"/>
          <ac:spMkLst>
            <pc:docMk/>
            <pc:sldMk cId="2826881784" sldId="4787"/>
            <ac:spMk id="5" creationId="{F6113BCF-DE8B-03DF-7609-089D20992AEF}"/>
          </ac:spMkLst>
        </pc:spChg>
      </pc:sldChg>
      <pc:sldChg chg="modSp add del mod">
        <pc:chgData name="Diana Marleni Duque Giraldo" userId="02f790c0-26f0-4193-9f07-ea23bf09f54b" providerId="ADAL" clId="{99404D23-A72F-4229-8A60-4C842A365069}" dt="2024-05-29T00:35:51.503" v="1452" actId="47"/>
        <pc:sldMkLst>
          <pc:docMk/>
          <pc:sldMk cId="155535422" sldId="4788"/>
        </pc:sldMkLst>
        <pc:spChg chg="mod">
          <ac:chgData name="Diana Marleni Duque Giraldo" userId="02f790c0-26f0-4193-9f07-ea23bf09f54b" providerId="ADAL" clId="{99404D23-A72F-4229-8A60-4C842A365069}" dt="2024-05-28T13:36:27.240" v="477" actId="1076"/>
          <ac:spMkLst>
            <pc:docMk/>
            <pc:sldMk cId="155535422" sldId="4788"/>
            <ac:spMk id="3" creationId="{4A79F8F7-B4C7-13B5-33FB-BA3CBFA95B55}"/>
          </ac:spMkLst>
        </pc:spChg>
        <pc:spChg chg="mod">
          <ac:chgData name="Diana Marleni Duque Giraldo" userId="02f790c0-26f0-4193-9f07-ea23bf09f54b" providerId="ADAL" clId="{99404D23-A72F-4229-8A60-4C842A365069}" dt="2024-05-28T13:36:29.730" v="478" actId="5793"/>
          <ac:spMkLst>
            <pc:docMk/>
            <pc:sldMk cId="155535422" sldId="4788"/>
            <ac:spMk id="4" creationId="{EFA25AF1-4D82-E8EA-B2D4-C09CFA9B7258}"/>
          </ac:spMkLst>
        </pc:spChg>
      </pc:sldChg>
      <pc:sldChg chg="addSp modSp add mod modShow">
        <pc:chgData name="Diana Marleni Duque Giraldo" userId="02f790c0-26f0-4193-9f07-ea23bf09f54b" providerId="ADAL" clId="{99404D23-A72F-4229-8A60-4C842A365069}" dt="2024-05-29T01:36:01.435" v="1768" actId="729"/>
        <pc:sldMkLst>
          <pc:docMk/>
          <pc:sldMk cId="153329094" sldId="4789"/>
        </pc:sldMkLst>
        <pc:spChg chg="mod">
          <ac:chgData name="Diana Marleni Duque Giraldo" userId="02f790c0-26f0-4193-9f07-ea23bf09f54b" providerId="ADAL" clId="{99404D23-A72F-4229-8A60-4C842A365069}" dt="2024-05-28T13:40:45.976" v="489" actId="255"/>
          <ac:spMkLst>
            <pc:docMk/>
            <pc:sldMk cId="153329094" sldId="4789"/>
            <ac:spMk id="3" creationId="{4A79F8F7-B4C7-13B5-33FB-BA3CBFA95B55}"/>
          </ac:spMkLst>
        </pc:spChg>
        <pc:spChg chg="mod">
          <ac:chgData name="Diana Marleni Duque Giraldo" userId="02f790c0-26f0-4193-9f07-ea23bf09f54b" providerId="ADAL" clId="{99404D23-A72F-4229-8A60-4C842A365069}" dt="2024-05-29T00:39:28.131" v="1459" actId="20577"/>
          <ac:spMkLst>
            <pc:docMk/>
            <pc:sldMk cId="153329094" sldId="4789"/>
            <ac:spMk id="4" creationId="{EFA25AF1-4D82-E8EA-B2D4-C09CFA9B7258}"/>
          </ac:spMkLst>
        </pc:spChg>
        <pc:spChg chg="mod">
          <ac:chgData name="Diana Marleni Duque Giraldo" userId="02f790c0-26f0-4193-9f07-ea23bf09f54b" providerId="ADAL" clId="{99404D23-A72F-4229-8A60-4C842A365069}" dt="2024-05-29T00:36:06.002" v="1453" actId="14100"/>
          <ac:spMkLst>
            <pc:docMk/>
            <pc:sldMk cId="153329094" sldId="4789"/>
            <ac:spMk id="5" creationId="{F6113BCF-DE8B-03DF-7609-089D20992AEF}"/>
          </ac:spMkLst>
        </pc:spChg>
        <pc:spChg chg="add mod">
          <ac:chgData name="Diana Marleni Duque Giraldo" userId="02f790c0-26f0-4193-9f07-ea23bf09f54b" providerId="ADAL" clId="{99404D23-A72F-4229-8A60-4C842A365069}" dt="2024-05-29T00:36:09.974" v="1454" actId="1076"/>
          <ac:spMkLst>
            <pc:docMk/>
            <pc:sldMk cId="153329094" sldId="4789"/>
            <ac:spMk id="6" creationId="{5B2A1DF8-7B70-FFC8-9117-137B868C2998}"/>
          </ac:spMkLst>
        </pc:spChg>
      </pc:sldChg>
      <pc:sldChg chg="addSp delSp modSp add mod modShow">
        <pc:chgData name="Diana Marleni Duque Giraldo" userId="02f790c0-26f0-4193-9f07-ea23bf09f54b" providerId="ADAL" clId="{99404D23-A72F-4229-8A60-4C842A365069}" dt="2024-05-29T01:36:01.435" v="1768" actId="729"/>
        <pc:sldMkLst>
          <pc:docMk/>
          <pc:sldMk cId="646374519" sldId="4790"/>
        </pc:sldMkLst>
        <pc:spChg chg="mod">
          <ac:chgData name="Diana Marleni Duque Giraldo" userId="02f790c0-26f0-4193-9f07-ea23bf09f54b" providerId="ADAL" clId="{99404D23-A72F-4229-8A60-4C842A365069}" dt="2024-05-28T13:44:18.481" v="511" actId="20577"/>
          <ac:spMkLst>
            <pc:docMk/>
            <pc:sldMk cId="646374519" sldId="4790"/>
            <ac:spMk id="2" creationId="{146A2C87-A70D-24DA-6D9E-916E9886BC83}"/>
          </ac:spMkLst>
        </pc:spChg>
        <pc:spChg chg="del">
          <ac:chgData name="Diana Marleni Duque Giraldo" userId="02f790c0-26f0-4193-9f07-ea23bf09f54b" providerId="ADAL" clId="{99404D23-A72F-4229-8A60-4C842A365069}" dt="2024-05-28T13:44:22.491" v="512" actId="478"/>
          <ac:spMkLst>
            <pc:docMk/>
            <pc:sldMk cId="646374519" sldId="4790"/>
            <ac:spMk id="3" creationId="{4A79F8F7-B4C7-13B5-33FB-BA3CBFA95B55}"/>
          </ac:spMkLst>
        </pc:spChg>
        <pc:spChg chg="del">
          <ac:chgData name="Diana Marleni Duque Giraldo" userId="02f790c0-26f0-4193-9f07-ea23bf09f54b" providerId="ADAL" clId="{99404D23-A72F-4229-8A60-4C842A365069}" dt="2024-05-28T13:44:25.765" v="514" actId="478"/>
          <ac:spMkLst>
            <pc:docMk/>
            <pc:sldMk cId="646374519" sldId="4790"/>
            <ac:spMk id="4" creationId="{EFA25AF1-4D82-E8EA-B2D4-C09CFA9B7258}"/>
          </ac:spMkLst>
        </pc:spChg>
        <pc:spChg chg="del">
          <ac:chgData name="Diana Marleni Duque Giraldo" userId="02f790c0-26f0-4193-9f07-ea23bf09f54b" providerId="ADAL" clId="{99404D23-A72F-4229-8A60-4C842A365069}" dt="2024-05-28T13:44:23.693" v="513" actId="478"/>
          <ac:spMkLst>
            <pc:docMk/>
            <pc:sldMk cId="646374519" sldId="4790"/>
            <ac:spMk id="5" creationId="{F6113BCF-DE8B-03DF-7609-089D20992AEF}"/>
          </ac:spMkLst>
        </pc:spChg>
        <pc:spChg chg="del">
          <ac:chgData name="Diana Marleni Duque Giraldo" userId="02f790c0-26f0-4193-9f07-ea23bf09f54b" providerId="ADAL" clId="{99404D23-A72F-4229-8A60-4C842A365069}" dt="2024-05-28T13:44:28.322" v="516" actId="478"/>
          <ac:spMkLst>
            <pc:docMk/>
            <pc:sldMk cId="646374519" sldId="4790"/>
            <ac:spMk id="6" creationId="{5B2A1DF8-7B70-FFC8-9117-137B868C2998}"/>
          </ac:spMkLst>
        </pc:spChg>
        <pc:spChg chg="add del mod">
          <ac:chgData name="Diana Marleni Duque Giraldo" userId="02f790c0-26f0-4193-9f07-ea23bf09f54b" providerId="ADAL" clId="{99404D23-A72F-4229-8A60-4C842A365069}" dt="2024-05-28T13:44:27.236" v="515" actId="478"/>
          <ac:spMkLst>
            <pc:docMk/>
            <pc:sldMk cId="646374519" sldId="4790"/>
            <ac:spMk id="9" creationId="{1D69E072-B5F1-1181-6B2B-C8161D5AD228}"/>
          </ac:spMkLst>
        </pc:spChg>
        <pc:spChg chg="add mod">
          <ac:chgData name="Diana Marleni Duque Giraldo" userId="02f790c0-26f0-4193-9f07-ea23bf09f54b" providerId="ADAL" clId="{99404D23-A72F-4229-8A60-4C842A365069}" dt="2024-05-28T13:52:20.185" v="907" actId="123"/>
          <ac:spMkLst>
            <pc:docMk/>
            <pc:sldMk cId="646374519" sldId="4790"/>
            <ac:spMk id="17" creationId="{6B703DB9-1535-8DE7-C8E0-03B9F1867C7F}"/>
          </ac:spMkLst>
        </pc:spChg>
        <pc:graphicFrameChg chg="add mod">
          <ac:chgData name="Diana Marleni Duque Giraldo" userId="02f790c0-26f0-4193-9f07-ea23bf09f54b" providerId="ADAL" clId="{99404D23-A72F-4229-8A60-4C842A365069}" dt="2024-05-28T13:45:32.260" v="519"/>
          <ac:graphicFrameMkLst>
            <pc:docMk/>
            <pc:sldMk cId="646374519" sldId="4790"/>
            <ac:graphicFrameMk id="13" creationId="{6902385B-1261-0366-E1B3-A09BAC179DF5}"/>
          </ac:graphicFrameMkLst>
        </pc:graphicFrameChg>
        <pc:picChg chg="add mod">
          <ac:chgData name="Diana Marleni Duque Giraldo" userId="02f790c0-26f0-4193-9f07-ea23bf09f54b" providerId="ADAL" clId="{99404D23-A72F-4229-8A60-4C842A365069}" dt="2024-05-28T13:45:25.360" v="518" actId="1076"/>
          <ac:picMkLst>
            <pc:docMk/>
            <pc:sldMk cId="646374519" sldId="4790"/>
            <ac:picMk id="12" creationId="{CDA259E1-DAFD-E403-931D-98CC911A9BDC}"/>
          </ac:picMkLst>
        </pc:picChg>
        <pc:picChg chg="add del mod">
          <ac:chgData name="Diana Marleni Duque Giraldo" userId="02f790c0-26f0-4193-9f07-ea23bf09f54b" providerId="ADAL" clId="{99404D23-A72F-4229-8A60-4C842A365069}" dt="2024-05-28T13:45:43.038" v="522" actId="478"/>
          <ac:picMkLst>
            <pc:docMk/>
            <pc:sldMk cId="646374519" sldId="4790"/>
            <ac:picMk id="14" creationId="{8EB9A508-975B-CB24-807B-8BA33F954C42}"/>
          </ac:picMkLst>
        </pc:picChg>
        <pc:picChg chg="add mod">
          <ac:chgData name="Diana Marleni Duque Giraldo" userId="02f790c0-26f0-4193-9f07-ea23bf09f54b" providerId="ADAL" clId="{99404D23-A72F-4229-8A60-4C842A365069}" dt="2024-05-28T13:46:02.207" v="524" actId="1076"/>
          <ac:picMkLst>
            <pc:docMk/>
            <pc:sldMk cId="646374519" sldId="4790"/>
            <ac:picMk id="16" creationId="{F3AD7B96-2BEA-556B-9422-5240FBD64990}"/>
          </ac:picMkLst>
        </pc:picChg>
      </pc:sldChg>
      <pc:sldChg chg="addSp delSp modSp add mod modShow">
        <pc:chgData name="Diana Marleni Duque Giraldo" userId="02f790c0-26f0-4193-9f07-ea23bf09f54b" providerId="ADAL" clId="{99404D23-A72F-4229-8A60-4C842A365069}" dt="2024-05-29T01:36:01.435" v="1768" actId="729"/>
        <pc:sldMkLst>
          <pc:docMk/>
          <pc:sldMk cId="1626409654" sldId="4791"/>
        </pc:sldMkLst>
        <pc:spChg chg="del">
          <ac:chgData name="Diana Marleni Duque Giraldo" userId="02f790c0-26f0-4193-9f07-ea23bf09f54b" providerId="ADAL" clId="{99404D23-A72F-4229-8A60-4C842A365069}" dt="2024-05-28T13:53:04.763" v="913" actId="478"/>
          <ac:spMkLst>
            <pc:docMk/>
            <pc:sldMk cId="1626409654" sldId="4791"/>
            <ac:spMk id="2" creationId="{146A2C87-A70D-24DA-6D9E-916E9886BC83}"/>
          </ac:spMkLst>
        </pc:spChg>
        <pc:spChg chg="add mod">
          <ac:chgData name="Diana Marleni Duque Giraldo" userId="02f790c0-26f0-4193-9f07-ea23bf09f54b" providerId="ADAL" clId="{99404D23-A72F-4229-8A60-4C842A365069}" dt="2024-05-28T13:59:14.408" v="923" actId="1076"/>
          <ac:spMkLst>
            <pc:docMk/>
            <pc:sldMk cId="1626409654" sldId="4791"/>
            <ac:spMk id="5" creationId="{6A4CEE54-AAC7-6EEE-B137-0B26643311F1}"/>
          </ac:spMkLst>
        </pc:spChg>
        <pc:spChg chg="add mod">
          <ac:chgData name="Diana Marleni Duque Giraldo" userId="02f790c0-26f0-4193-9f07-ea23bf09f54b" providerId="ADAL" clId="{99404D23-A72F-4229-8A60-4C842A365069}" dt="2024-05-28T15:50:27.677" v="930" actId="20577"/>
          <ac:spMkLst>
            <pc:docMk/>
            <pc:sldMk cId="1626409654" sldId="4791"/>
            <ac:spMk id="7" creationId="{37567E05-892F-2FF8-D9C7-6A031ECEEA48}"/>
          </ac:spMkLst>
        </pc:spChg>
        <pc:spChg chg="del">
          <ac:chgData name="Diana Marleni Duque Giraldo" userId="02f790c0-26f0-4193-9f07-ea23bf09f54b" providerId="ADAL" clId="{99404D23-A72F-4229-8A60-4C842A365069}" dt="2024-05-28T13:53:02.960" v="912" actId="478"/>
          <ac:spMkLst>
            <pc:docMk/>
            <pc:sldMk cId="1626409654" sldId="4791"/>
            <ac:spMk id="17" creationId="{6B703DB9-1535-8DE7-C8E0-03B9F1867C7F}"/>
          </ac:spMkLst>
        </pc:spChg>
        <pc:picChg chg="add">
          <ac:chgData name="Diana Marleni Duque Giraldo" userId="02f790c0-26f0-4193-9f07-ea23bf09f54b" providerId="ADAL" clId="{99404D23-A72F-4229-8A60-4C842A365069}" dt="2024-05-28T13:53:06.120" v="914" actId="22"/>
          <ac:picMkLst>
            <pc:docMk/>
            <pc:sldMk cId="1626409654" sldId="4791"/>
            <ac:picMk id="4" creationId="{210740F6-BD2C-3B60-E8DC-A1BDCBE0BBAD}"/>
          </ac:picMkLst>
        </pc:picChg>
        <pc:picChg chg="del">
          <ac:chgData name="Diana Marleni Duque Giraldo" userId="02f790c0-26f0-4193-9f07-ea23bf09f54b" providerId="ADAL" clId="{99404D23-A72F-4229-8A60-4C842A365069}" dt="2024-05-28T13:52:59.539" v="909" actId="478"/>
          <ac:picMkLst>
            <pc:docMk/>
            <pc:sldMk cId="1626409654" sldId="4791"/>
            <ac:picMk id="12" creationId="{CDA259E1-DAFD-E403-931D-98CC911A9BDC}"/>
          </ac:picMkLst>
        </pc:picChg>
        <pc:picChg chg="del mod">
          <ac:chgData name="Diana Marleni Duque Giraldo" userId="02f790c0-26f0-4193-9f07-ea23bf09f54b" providerId="ADAL" clId="{99404D23-A72F-4229-8A60-4C842A365069}" dt="2024-05-28T13:53:01.118" v="911" actId="478"/>
          <ac:picMkLst>
            <pc:docMk/>
            <pc:sldMk cId="1626409654" sldId="4791"/>
            <ac:picMk id="16" creationId="{F3AD7B96-2BEA-556B-9422-5240FBD64990}"/>
          </ac:picMkLst>
        </pc:picChg>
      </pc:sldChg>
      <pc:sldChg chg="addSp delSp modSp add mod modShow">
        <pc:chgData name="Diana Marleni Duque Giraldo" userId="02f790c0-26f0-4193-9f07-ea23bf09f54b" providerId="ADAL" clId="{99404D23-A72F-4229-8A60-4C842A365069}" dt="2024-05-29T01:36:01.435" v="1768" actId="729"/>
        <pc:sldMkLst>
          <pc:docMk/>
          <pc:sldMk cId="169670653" sldId="4792"/>
        </pc:sldMkLst>
        <pc:spChg chg="add mod">
          <ac:chgData name="Diana Marleni Duque Giraldo" userId="02f790c0-26f0-4193-9f07-ea23bf09f54b" providerId="ADAL" clId="{99404D23-A72F-4229-8A60-4C842A365069}" dt="2024-05-28T15:53:18.545" v="980" actId="404"/>
          <ac:spMkLst>
            <pc:docMk/>
            <pc:sldMk cId="169670653" sldId="4792"/>
            <ac:spMk id="2" creationId="{A3CC1210-2D2B-B480-FE18-616C19E1229A}"/>
          </ac:spMkLst>
        </pc:spChg>
        <pc:spChg chg="add mod">
          <ac:chgData name="Diana Marleni Duque Giraldo" userId="02f790c0-26f0-4193-9f07-ea23bf09f54b" providerId="ADAL" clId="{99404D23-A72F-4229-8A60-4C842A365069}" dt="2024-05-28T15:53:05.308" v="978" actId="1076"/>
          <ac:spMkLst>
            <pc:docMk/>
            <pc:sldMk cId="169670653" sldId="4792"/>
            <ac:spMk id="3" creationId="{66F012AF-376B-3F99-E2FB-F508B92EB9B4}"/>
          </ac:spMkLst>
        </pc:spChg>
        <pc:spChg chg="add del mod">
          <ac:chgData name="Diana Marleni Duque Giraldo" userId="02f790c0-26f0-4193-9f07-ea23bf09f54b" providerId="ADAL" clId="{99404D23-A72F-4229-8A60-4C842A365069}" dt="2024-05-28T15:53:38.383" v="982" actId="113"/>
          <ac:spMkLst>
            <pc:docMk/>
            <pc:sldMk cId="169670653" sldId="4792"/>
            <ac:spMk id="5" creationId="{6A4CEE54-AAC7-6EEE-B137-0B26643311F1}"/>
          </ac:spMkLst>
        </pc:spChg>
        <pc:spChg chg="add mod">
          <ac:chgData name="Diana Marleni Duque Giraldo" userId="02f790c0-26f0-4193-9f07-ea23bf09f54b" providerId="ADAL" clId="{99404D23-A72F-4229-8A60-4C842A365069}" dt="2024-05-28T16:00:56.176" v="1040" actId="113"/>
          <ac:spMkLst>
            <pc:docMk/>
            <pc:sldMk cId="169670653" sldId="4792"/>
            <ac:spMk id="6" creationId="{EF2D870E-5D94-603E-06C0-143CEEE1853F}"/>
          </ac:spMkLst>
        </pc:spChg>
        <pc:spChg chg="del">
          <ac:chgData name="Diana Marleni Duque Giraldo" userId="02f790c0-26f0-4193-9f07-ea23bf09f54b" providerId="ADAL" clId="{99404D23-A72F-4229-8A60-4C842A365069}" dt="2024-05-28T15:53:02.588" v="977" actId="478"/>
          <ac:spMkLst>
            <pc:docMk/>
            <pc:sldMk cId="169670653" sldId="4792"/>
            <ac:spMk id="7" creationId="{37567E05-892F-2FF8-D9C7-6A031ECEEA48}"/>
          </ac:spMkLst>
        </pc:spChg>
        <pc:spChg chg="mod">
          <ac:chgData name="Diana Marleni Duque Giraldo" userId="02f790c0-26f0-4193-9f07-ea23bf09f54b" providerId="ADAL" clId="{99404D23-A72F-4229-8A60-4C842A365069}" dt="2024-05-28T15:50:49.809" v="935" actId="20577"/>
          <ac:spMkLst>
            <pc:docMk/>
            <pc:sldMk cId="169670653" sldId="4792"/>
            <ac:spMk id="8" creationId="{0E7DF313-9D49-10D6-62FF-27E88B21859E}"/>
          </ac:spMkLst>
        </pc:spChg>
        <pc:picChg chg="add del">
          <ac:chgData name="Diana Marleni Duque Giraldo" userId="02f790c0-26f0-4193-9f07-ea23bf09f54b" providerId="ADAL" clId="{99404D23-A72F-4229-8A60-4C842A365069}" dt="2024-05-28T15:51:37.316" v="953" actId="478"/>
          <ac:picMkLst>
            <pc:docMk/>
            <pc:sldMk cId="169670653" sldId="4792"/>
            <ac:picMk id="4" creationId="{210740F6-BD2C-3B60-E8DC-A1BDCBE0BBAD}"/>
          </ac:picMkLst>
        </pc:picChg>
      </pc:sldChg>
      <pc:sldChg chg="delSp modSp add mod modShow">
        <pc:chgData name="Diana Marleni Duque Giraldo" userId="02f790c0-26f0-4193-9f07-ea23bf09f54b" providerId="ADAL" clId="{99404D23-A72F-4229-8A60-4C842A365069}" dt="2024-05-29T01:36:01.435" v="1768" actId="729"/>
        <pc:sldMkLst>
          <pc:docMk/>
          <pc:sldMk cId="3456697395" sldId="4793"/>
        </pc:sldMkLst>
        <pc:spChg chg="del">
          <ac:chgData name="Diana Marleni Duque Giraldo" userId="02f790c0-26f0-4193-9f07-ea23bf09f54b" providerId="ADAL" clId="{99404D23-A72F-4229-8A60-4C842A365069}" dt="2024-05-28T16:01:25.011" v="1043" actId="478"/>
          <ac:spMkLst>
            <pc:docMk/>
            <pc:sldMk cId="3456697395" sldId="4793"/>
            <ac:spMk id="2" creationId="{A3CC1210-2D2B-B480-FE18-616C19E1229A}"/>
          </ac:spMkLst>
        </pc:spChg>
        <pc:spChg chg="mod">
          <ac:chgData name="Diana Marleni Duque Giraldo" userId="02f790c0-26f0-4193-9f07-ea23bf09f54b" providerId="ADAL" clId="{99404D23-A72F-4229-8A60-4C842A365069}" dt="2024-05-29T00:40:14.792" v="1462" actId="113"/>
          <ac:spMkLst>
            <pc:docMk/>
            <pc:sldMk cId="3456697395" sldId="4793"/>
            <ac:spMk id="5" creationId="{6A4CEE54-AAC7-6EEE-B137-0B26643311F1}"/>
          </ac:spMkLst>
        </pc:spChg>
        <pc:spChg chg="mod">
          <ac:chgData name="Diana Marleni Duque Giraldo" userId="02f790c0-26f0-4193-9f07-ea23bf09f54b" providerId="ADAL" clId="{99404D23-A72F-4229-8A60-4C842A365069}" dt="2024-05-28T16:02:08.262" v="1047" actId="1076"/>
          <ac:spMkLst>
            <pc:docMk/>
            <pc:sldMk cId="3456697395" sldId="4793"/>
            <ac:spMk id="6" creationId="{EF2D870E-5D94-603E-06C0-143CEEE1853F}"/>
          </ac:spMkLst>
        </pc:spChg>
      </pc:sldChg>
      <pc:sldChg chg="addSp modSp add mod modShow">
        <pc:chgData name="Diana Marleni Duque Giraldo" userId="02f790c0-26f0-4193-9f07-ea23bf09f54b" providerId="ADAL" clId="{99404D23-A72F-4229-8A60-4C842A365069}" dt="2024-05-29T01:36:01.435" v="1768" actId="729"/>
        <pc:sldMkLst>
          <pc:docMk/>
          <pc:sldMk cId="2243898134" sldId="4794"/>
        </pc:sldMkLst>
        <pc:spChg chg="add mod">
          <ac:chgData name="Diana Marleni Duque Giraldo" userId="02f790c0-26f0-4193-9f07-ea23bf09f54b" providerId="ADAL" clId="{99404D23-A72F-4229-8A60-4C842A365069}" dt="2024-05-28T16:03:55.172" v="1067" actId="14100"/>
          <ac:spMkLst>
            <pc:docMk/>
            <pc:sldMk cId="2243898134" sldId="4794"/>
            <ac:spMk id="4" creationId="{DD7FECED-42CC-1679-0067-88B6824F2989}"/>
          </ac:spMkLst>
        </pc:spChg>
        <pc:spChg chg="mod">
          <ac:chgData name="Diana Marleni Duque Giraldo" userId="02f790c0-26f0-4193-9f07-ea23bf09f54b" providerId="ADAL" clId="{99404D23-A72F-4229-8A60-4C842A365069}" dt="2024-05-28T16:03:43.997" v="1066" actId="404"/>
          <ac:spMkLst>
            <pc:docMk/>
            <pc:sldMk cId="2243898134" sldId="4794"/>
            <ac:spMk id="5" creationId="{6A4CEE54-AAC7-6EEE-B137-0B26643311F1}"/>
          </ac:spMkLst>
        </pc:spChg>
        <pc:spChg chg="mod">
          <ac:chgData name="Diana Marleni Duque Giraldo" userId="02f790c0-26f0-4193-9f07-ea23bf09f54b" providerId="ADAL" clId="{99404D23-A72F-4229-8A60-4C842A365069}" dt="2024-05-29T00:40:34.538" v="1464" actId="1076"/>
          <ac:spMkLst>
            <pc:docMk/>
            <pc:sldMk cId="2243898134" sldId="4794"/>
            <ac:spMk id="6" creationId="{EF2D870E-5D94-603E-06C0-143CEEE1853F}"/>
          </ac:spMkLst>
        </pc:spChg>
        <pc:spChg chg="add mod">
          <ac:chgData name="Diana Marleni Duque Giraldo" userId="02f790c0-26f0-4193-9f07-ea23bf09f54b" providerId="ADAL" clId="{99404D23-A72F-4229-8A60-4C842A365069}" dt="2024-05-28T16:04:13.484" v="1104" actId="14100"/>
          <ac:spMkLst>
            <pc:docMk/>
            <pc:sldMk cId="2243898134" sldId="4794"/>
            <ac:spMk id="7" creationId="{E6E546A9-FED7-F327-1DA8-84B1B2C5B4A0}"/>
          </ac:spMkLst>
        </pc:spChg>
      </pc:sldChg>
      <pc:sldChg chg="addSp delSp modSp add mod modShow">
        <pc:chgData name="Diana Marleni Duque Giraldo" userId="02f790c0-26f0-4193-9f07-ea23bf09f54b" providerId="ADAL" clId="{99404D23-A72F-4229-8A60-4C842A365069}" dt="2024-05-29T01:36:01.435" v="1768" actId="729"/>
        <pc:sldMkLst>
          <pc:docMk/>
          <pc:sldMk cId="4231362383" sldId="4795"/>
        </pc:sldMkLst>
        <pc:spChg chg="add del mod">
          <ac:chgData name="Diana Marleni Duque Giraldo" userId="02f790c0-26f0-4193-9f07-ea23bf09f54b" providerId="ADAL" clId="{99404D23-A72F-4229-8A60-4C842A365069}" dt="2024-05-28T20:44:44.447" v="1400" actId="478"/>
          <ac:spMkLst>
            <pc:docMk/>
            <pc:sldMk cId="4231362383" sldId="4795"/>
            <ac:spMk id="2" creationId="{1A277D96-A192-6534-534D-E1FADB967DC0}"/>
          </ac:spMkLst>
        </pc:spChg>
        <pc:spChg chg="del">
          <ac:chgData name="Diana Marleni Duque Giraldo" userId="02f790c0-26f0-4193-9f07-ea23bf09f54b" providerId="ADAL" clId="{99404D23-A72F-4229-8A60-4C842A365069}" dt="2024-05-28T16:05:00.080" v="1113" actId="478"/>
          <ac:spMkLst>
            <pc:docMk/>
            <pc:sldMk cId="4231362383" sldId="4795"/>
            <ac:spMk id="3" creationId="{66F012AF-376B-3F99-E2FB-F508B92EB9B4}"/>
          </ac:spMkLst>
        </pc:spChg>
        <pc:spChg chg="mod">
          <ac:chgData name="Diana Marleni Duque Giraldo" userId="02f790c0-26f0-4193-9f07-ea23bf09f54b" providerId="ADAL" clId="{99404D23-A72F-4229-8A60-4C842A365069}" dt="2024-05-28T16:05:06.357" v="1116" actId="14100"/>
          <ac:spMkLst>
            <pc:docMk/>
            <pc:sldMk cId="4231362383" sldId="4795"/>
            <ac:spMk id="4" creationId="{DD7FECED-42CC-1679-0067-88B6824F2989}"/>
          </ac:spMkLst>
        </pc:spChg>
        <pc:spChg chg="mod">
          <ac:chgData name="Diana Marleni Duque Giraldo" userId="02f790c0-26f0-4193-9f07-ea23bf09f54b" providerId="ADAL" clId="{99404D23-A72F-4229-8A60-4C842A365069}" dt="2024-05-29T00:40:59.849" v="1471" actId="255"/>
          <ac:spMkLst>
            <pc:docMk/>
            <pc:sldMk cId="4231362383" sldId="4795"/>
            <ac:spMk id="5" creationId="{6A4CEE54-AAC7-6EEE-B137-0B26643311F1}"/>
          </ac:spMkLst>
        </pc:spChg>
        <pc:spChg chg="del">
          <ac:chgData name="Diana Marleni Duque Giraldo" userId="02f790c0-26f0-4193-9f07-ea23bf09f54b" providerId="ADAL" clId="{99404D23-A72F-4229-8A60-4C842A365069}" dt="2024-05-28T16:05:01.553" v="1114" actId="478"/>
          <ac:spMkLst>
            <pc:docMk/>
            <pc:sldMk cId="4231362383" sldId="4795"/>
            <ac:spMk id="6" creationId="{EF2D870E-5D94-603E-06C0-143CEEE1853F}"/>
          </ac:spMkLst>
        </pc:spChg>
        <pc:spChg chg="del">
          <ac:chgData name="Diana Marleni Duque Giraldo" userId="02f790c0-26f0-4193-9f07-ea23bf09f54b" providerId="ADAL" clId="{99404D23-A72F-4229-8A60-4C842A365069}" dt="2024-05-28T16:04:58.834" v="1112" actId="478"/>
          <ac:spMkLst>
            <pc:docMk/>
            <pc:sldMk cId="4231362383" sldId="4795"/>
            <ac:spMk id="7" creationId="{E6E546A9-FED7-F327-1DA8-84B1B2C5B4A0}"/>
          </ac:spMkLst>
        </pc:spChg>
        <pc:spChg chg="add mod">
          <ac:chgData name="Diana Marleni Duque Giraldo" userId="02f790c0-26f0-4193-9f07-ea23bf09f54b" providerId="ADAL" clId="{99404D23-A72F-4229-8A60-4C842A365069}" dt="2024-05-29T00:41:27.973" v="1479" actId="1076"/>
          <ac:spMkLst>
            <pc:docMk/>
            <pc:sldMk cId="4231362383" sldId="4795"/>
            <ac:spMk id="10" creationId="{868B14A0-C3ED-F590-E3FF-83AF90A2BBFA}"/>
          </ac:spMkLst>
        </pc:spChg>
      </pc:sldChg>
      <pc:sldChg chg="addSp delSp modSp add mod modShow">
        <pc:chgData name="Diana Marleni Duque Giraldo" userId="02f790c0-26f0-4193-9f07-ea23bf09f54b" providerId="ADAL" clId="{99404D23-A72F-4229-8A60-4C842A365069}" dt="2024-05-29T20:39:20.100" v="1784" actId="20577"/>
        <pc:sldMkLst>
          <pc:docMk/>
          <pc:sldMk cId="2106675713" sldId="4796"/>
        </pc:sldMkLst>
        <pc:spChg chg="mod">
          <ac:chgData name="Diana Marleni Duque Giraldo" userId="02f790c0-26f0-4193-9f07-ea23bf09f54b" providerId="ADAL" clId="{99404D23-A72F-4229-8A60-4C842A365069}" dt="2024-05-29T00:45:57.621" v="1542" actId="113"/>
          <ac:spMkLst>
            <pc:docMk/>
            <pc:sldMk cId="2106675713" sldId="4796"/>
            <ac:spMk id="2" creationId="{1A277D96-A192-6534-534D-E1FADB967DC0}"/>
          </ac:spMkLst>
        </pc:spChg>
        <pc:spChg chg="add mod">
          <ac:chgData name="Diana Marleni Duque Giraldo" userId="02f790c0-26f0-4193-9f07-ea23bf09f54b" providerId="ADAL" clId="{99404D23-A72F-4229-8A60-4C842A365069}" dt="2024-05-28T19:35:43.965" v="1260" actId="1076"/>
          <ac:spMkLst>
            <pc:docMk/>
            <pc:sldMk cId="2106675713" sldId="4796"/>
            <ac:spMk id="3" creationId="{299BA90F-971A-E4F7-A478-521F0F320819}"/>
          </ac:spMkLst>
        </pc:spChg>
        <pc:spChg chg="mod">
          <ac:chgData name="Diana Marleni Duque Giraldo" userId="02f790c0-26f0-4193-9f07-ea23bf09f54b" providerId="ADAL" clId="{99404D23-A72F-4229-8A60-4C842A365069}" dt="2024-05-28T16:59:04.576" v="1166" actId="20577"/>
          <ac:spMkLst>
            <pc:docMk/>
            <pc:sldMk cId="2106675713" sldId="4796"/>
            <ac:spMk id="4" creationId="{DD7FECED-42CC-1679-0067-88B6824F2989}"/>
          </ac:spMkLst>
        </pc:spChg>
        <pc:spChg chg="mod">
          <ac:chgData name="Diana Marleni Duque Giraldo" userId="02f790c0-26f0-4193-9f07-ea23bf09f54b" providerId="ADAL" clId="{99404D23-A72F-4229-8A60-4C842A365069}" dt="2024-05-29T20:39:20.100" v="1784" actId="20577"/>
          <ac:spMkLst>
            <pc:docMk/>
            <pc:sldMk cId="2106675713" sldId="4796"/>
            <ac:spMk id="5" creationId="{6A4CEE54-AAC7-6EEE-B137-0B26643311F1}"/>
          </ac:spMkLst>
        </pc:spChg>
        <pc:spChg chg="mod">
          <ac:chgData name="Diana Marleni Duque Giraldo" userId="02f790c0-26f0-4193-9f07-ea23bf09f54b" providerId="ADAL" clId="{99404D23-A72F-4229-8A60-4C842A365069}" dt="2024-05-28T16:59:30.701" v="1229" actId="20577"/>
          <ac:spMkLst>
            <pc:docMk/>
            <pc:sldMk cId="2106675713" sldId="4796"/>
            <ac:spMk id="8" creationId="{0E7DF313-9D49-10D6-62FF-27E88B21859E}"/>
          </ac:spMkLst>
        </pc:spChg>
        <pc:spChg chg="del">
          <ac:chgData name="Diana Marleni Duque Giraldo" userId="02f790c0-26f0-4193-9f07-ea23bf09f54b" providerId="ADAL" clId="{99404D23-A72F-4229-8A60-4C842A365069}" dt="2024-05-28T19:21:18.338" v="1231" actId="478"/>
          <ac:spMkLst>
            <pc:docMk/>
            <pc:sldMk cId="2106675713" sldId="4796"/>
            <ac:spMk id="10" creationId="{868B14A0-C3ED-F590-E3FF-83AF90A2BBFA}"/>
          </ac:spMkLst>
        </pc:spChg>
      </pc:sldChg>
      <pc:sldChg chg="addSp delSp modSp add mod modShow">
        <pc:chgData name="Diana Marleni Duque Giraldo" userId="02f790c0-26f0-4193-9f07-ea23bf09f54b" providerId="ADAL" clId="{99404D23-A72F-4229-8A60-4C842A365069}" dt="2024-05-29T01:36:01.435" v="1768" actId="729"/>
        <pc:sldMkLst>
          <pc:docMk/>
          <pc:sldMk cId="45184687" sldId="4797"/>
        </pc:sldMkLst>
        <pc:spChg chg="del">
          <ac:chgData name="Diana Marleni Duque Giraldo" userId="02f790c0-26f0-4193-9f07-ea23bf09f54b" providerId="ADAL" clId="{99404D23-A72F-4229-8A60-4C842A365069}" dt="2024-05-28T19:37:05.670" v="1277" actId="478"/>
          <ac:spMkLst>
            <pc:docMk/>
            <pc:sldMk cId="45184687" sldId="4797"/>
            <ac:spMk id="2" creationId="{1A277D96-A192-6534-534D-E1FADB967DC0}"/>
          </ac:spMkLst>
        </pc:spChg>
        <pc:spChg chg="add mod">
          <ac:chgData name="Diana Marleni Duque Giraldo" userId="02f790c0-26f0-4193-9f07-ea23bf09f54b" providerId="ADAL" clId="{99404D23-A72F-4229-8A60-4C842A365069}" dt="2024-05-29T00:51:14.431" v="1664" actId="1076"/>
          <ac:spMkLst>
            <pc:docMk/>
            <pc:sldMk cId="45184687" sldId="4797"/>
            <ac:spMk id="2" creationId="{FE993892-138F-8314-D016-2CF53D77669F}"/>
          </ac:spMkLst>
        </pc:spChg>
        <pc:spChg chg="del">
          <ac:chgData name="Diana Marleni Duque Giraldo" userId="02f790c0-26f0-4193-9f07-ea23bf09f54b" providerId="ADAL" clId="{99404D23-A72F-4229-8A60-4C842A365069}" dt="2024-05-28T19:37:04.094" v="1276" actId="478"/>
          <ac:spMkLst>
            <pc:docMk/>
            <pc:sldMk cId="45184687" sldId="4797"/>
            <ac:spMk id="3" creationId="{299BA90F-971A-E4F7-A478-521F0F320819}"/>
          </ac:spMkLst>
        </pc:spChg>
        <pc:spChg chg="del">
          <ac:chgData name="Diana Marleni Duque Giraldo" userId="02f790c0-26f0-4193-9f07-ea23bf09f54b" providerId="ADAL" clId="{99404D23-A72F-4229-8A60-4C842A365069}" dt="2024-05-28T19:37:02.976" v="1275" actId="478"/>
          <ac:spMkLst>
            <pc:docMk/>
            <pc:sldMk cId="45184687" sldId="4797"/>
            <ac:spMk id="4" creationId="{DD7FECED-42CC-1679-0067-88B6824F2989}"/>
          </ac:spMkLst>
        </pc:spChg>
        <pc:spChg chg="mod">
          <ac:chgData name="Diana Marleni Duque Giraldo" userId="02f790c0-26f0-4193-9f07-ea23bf09f54b" providerId="ADAL" clId="{99404D23-A72F-4229-8A60-4C842A365069}" dt="2024-05-29T00:51:40.829" v="1711" actId="20577"/>
          <ac:spMkLst>
            <pc:docMk/>
            <pc:sldMk cId="45184687" sldId="4797"/>
            <ac:spMk id="5" creationId="{6A4CEE54-AAC7-6EEE-B137-0B26643311F1}"/>
          </ac:spMkLst>
        </pc:spChg>
        <pc:spChg chg="add mod">
          <ac:chgData name="Diana Marleni Duque Giraldo" userId="02f790c0-26f0-4193-9f07-ea23bf09f54b" providerId="ADAL" clId="{99404D23-A72F-4229-8A60-4C842A365069}" dt="2024-05-29T00:51:53.059" v="1716" actId="1076"/>
          <ac:spMkLst>
            <pc:docMk/>
            <pc:sldMk cId="45184687" sldId="4797"/>
            <ac:spMk id="6" creationId="{92A5C206-B770-C415-1F68-D2B8FE717A85}"/>
          </ac:spMkLst>
        </pc:spChg>
        <pc:spChg chg="mod">
          <ac:chgData name="Diana Marleni Duque Giraldo" userId="02f790c0-26f0-4193-9f07-ea23bf09f54b" providerId="ADAL" clId="{99404D23-A72F-4229-8A60-4C842A365069}" dt="2024-05-29T00:48:23.715" v="1623" actId="20577"/>
          <ac:spMkLst>
            <pc:docMk/>
            <pc:sldMk cId="45184687" sldId="4797"/>
            <ac:spMk id="8" creationId="{0E7DF313-9D49-10D6-62FF-27E88B21859E}"/>
          </ac:spMkLst>
        </pc:spChg>
      </pc:sldChg>
      <pc:sldChg chg="addSp delSp modSp add mod modShow">
        <pc:chgData name="Diana Marleni Duque Giraldo" userId="02f790c0-26f0-4193-9f07-ea23bf09f54b" providerId="ADAL" clId="{99404D23-A72F-4229-8A60-4C842A365069}" dt="2024-05-29T20:39:11.686" v="1783" actId="20577"/>
        <pc:sldMkLst>
          <pc:docMk/>
          <pc:sldMk cId="1891888540" sldId="4798"/>
        </pc:sldMkLst>
        <pc:spChg chg="add mod">
          <ac:chgData name="Diana Marleni Duque Giraldo" userId="02f790c0-26f0-4193-9f07-ea23bf09f54b" providerId="ADAL" clId="{99404D23-A72F-4229-8A60-4C842A365069}" dt="2024-05-29T20:39:11.686" v="1783" actId="20577"/>
          <ac:spMkLst>
            <pc:docMk/>
            <pc:sldMk cId="1891888540" sldId="4798"/>
            <ac:spMk id="2" creationId="{7D84C698-B350-B972-476A-94EC6E0B9167}"/>
          </ac:spMkLst>
        </pc:spChg>
        <pc:spChg chg="mod">
          <ac:chgData name="Diana Marleni Duque Giraldo" userId="02f790c0-26f0-4193-9f07-ea23bf09f54b" providerId="ADAL" clId="{99404D23-A72F-4229-8A60-4C842A365069}" dt="2024-05-29T00:50:19.166" v="1651" actId="1076"/>
          <ac:spMkLst>
            <pc:docMk/>
            <pc:sldMk cId="1891888540" sldId="4798"/>
            <ac:spMk id="5" creationId="{6A4CEE54-AAC7-6EEE-B137-0B26643311F1}"/>
          </ac:spMkLst>
        </pc:spChg>
        <pc:spChg chg="del">
          <ac:chgData name="Diana Marleni Duque Giraldo" userId="02f790c0-26f0-4193-9f07-ea23bf09f54b" providerId="ADAL" clId="{99404D23-A72F-4229-8A60-4C842A365069}" dt="2024-05-29T00:47:52.934" v="1570" actId="478"/>
          <ac:spMkLst>
            <pc:docMk/>
            <pc:sldMk cId="1891888540" sldId="4798"/>
            <ac:spMk id="6" creationId="{92A5C206-B770-C415-1F68-D2B8FE717A85}"/>
          </ac:spMkLst>
        </pc:spChg>
        <pc:spChg chg="mod">
          <ac:chgData name="Diana Marleni Duque Giraldo" userId="02f790c0-26f0-4193-9f07-ea23bf09f54b" providerId="ADAL" clId="{99404D23-A72F-4229-8A60-4C842A365069}" dt="2024-05-29T00:48:14.929" v="1601" actId="1076"/>
          <ac:spMkLst>
            <pc:docMk/>
            <pc:sldMk cId="1891888540" sldId="4798"/>
            <ac:spMk id="8" creationId="{0E7DF313-9D49-10D6-62FF-27E88B21859E}"/>
          </ac:spMkLst>
        </pc:spChg>
        <pc:spChg chg="mod">
          <ac:chgData name="Diana Marleni Duque Giraldo" userId="02f790c0-26f0-4193-9f07-ea23bf09f54b" providerId="ADAL" clId="{99404D23-A72F-4229-8A60-4C842A365069}" dt="2024-05-29T00:48:10.985" v="1600" actId="1076"/>
          <ac:spMkLst>
            <pc:docMk/>
            <pc:sldMk cId="1891888540" sldId="4798"/>
            <ac:spMk id="11" creationId="{4C6400B4-F3A5-3492-9B75-531645912CDC}"/>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xmlns="" id="{7DE8F55E-3564-59E0-6AB4-0A68F599327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xmlns="" id="{F2C491CA-AD82-21DA-B6AF-104C3C64927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065CE21-4FFD-43E4-9BE1-44B69E389DE4}" type="datetimeFigureOut">
              <a:rPr lang="es-CO" smtClean="0"/>
              <a:t>29/05/2024</a:t>
            </a:fld>
            <a:endParaRPr lang="es-CO"/>
          </a:p>
        </p:txBody>
      </p:sp>
      <p:sp>
        <p:nvSpPr>
          <p:cNvPr id="4" name="Marcador de pie de página 3">
            <a:extLst>
              <a:ext uri="{FF2B5EF4-FFF2-40B4-BE49-F238E27FC236}">
                <a16:creationId xmlns:a16="http://schemas.microsoft.com/office/drawing/2014/main" xmlns="" id="{84018EA8-D50D-6048-06A1-98CC923A5FF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xmlns="" id="{9F885154-3EB1-CC47-4591-C970E8A909C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55897CF-0428-44F3-9C91-0685A4FB6EB6}" type="slidenum">
              <a:rPr lang="es-CO" smtClean="0"/>
              <a:t>‹Nº›</a:t>
            </a:fld>
            <a:endParaRPr lang="es-CO"/>
          </a:p>
        </p:txBody>
      </p:sp>
    </p:spTree>
    <p:extLst>
      <p:ext uri="{BB962C8B-B14F-4D97-AF65-F5344CB8AC3E}">
        <p14:creationId xmlns:p14="http://schemas.microsoft.com/office/powerpoint/2010/main" val="8900616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F2E1A06-EC91-4F84-9282-B5BA25DCB6AF}" type="datetimeFigureOut">
              <a:rPr lang="es-CO" smtClean="0"/>
              <a:t>29/05/2024</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92041B-F094-4C47-BC0C-7631F3CCE4EA}" type="slidenum">
              <a:rPr lang="es-CO" smtClean="0"/>
              <a:t>‹Nº›</a:t>
            </a:fld>
            <a:endParaRPr lang="es-CO"/>
          </a:p>
        </p:txBody>
      </p:sp>
    </p:spTree>
    <p:extLst>
      <p:ext uri="{BB962C8B-B14F-4D97-AF65-F5344CB8AC3E}">
        <p14:creationId xmlns:p14="http://schemas.microsoft.com/office/powerpoint/2010/main" val="40101445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376CD497-9EBB-98DD-B453-9522B741FB0B}"/>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O"/>
          </a:p>
        </p:txBody>
      </p:sp>
      <p:sp>
        <p:nvSpPr>
          <p:cNvPr id="3" name="Subtítulo 2">
            <a:extLst>
              <a:ext uri="{FF2B5EF4-FFF2-40B4-BE49-F238E27FC236}">
                <a16:creationId xmlns:a16="http://schemas.microsoft.com/office/drawing/2014/main" xmlns="" id="{BC1BB3C8-3E70-4BB0-45D8-76010906E00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O"/>
          </a:p>
        </p:txBody>
      </p:sp>
      <p:sp>
        <p:nvSpPr>
          <p:cNvPr id="4" name="Marcador de fecha 3">
            <a:extLst>
              <a:ext uri="{FF2B5EF4-FFF2-40B4-BE49-F238E27FC236}">
                <a16:creationId xmlns:a16="http://schemas.microsoft.com/office/drawing/2014/main" xmlns="" id="{D2E139F9-B4B0-7912-A9CD-603E2833DF0E}"/>
              </a:ext>
            </a:extLst>
          </p:cNvPr>
          <p:cNvSpPr>
            <a:spLocks noGrp="1"/>
          </p:cNvSpPr>
          <p:nvPr>
            <p:ph type="dt" sz="half" idx="10"/>
          </p:nvPr>
        </p:nvSpPr>
        <p:spPr/>
        <p:txBody>
          <a:bodyPr/>
          <a:lstStyle/>
          <a:p>
            <a:fld id="{856A6FAC-9192-436B-870E-80DDE60983C7}" type="datetimeFigureOut">
              <a:rPr lang="es-CO" smtClean="0"/>
              <a:t>29/05/2024</a:t>
            </a:fld>
            <a:endParaRPr lang="es-CO"/>
          </a:p>
        </p:txBody>
      </p:sp>
      <p:sp>
        <p:nvSpPr>
          <p:cNvPr id="5" name="Marcador de pie de página 4">
            <a:extLst>
              <a:ext uri="{FF2B5EF4-FFF2-40B4-BE49-F238E27FC236}">
                <a16:creationId xmlns:a16="http://schemas.microsoft.com/office/drawing/2014/main" xmlns="" id="{5676CAA8-C502-27B4-5592-29FECF6B513D}"/>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xmlns="" id="{404AB4C5-0B35-EF08-E96B-7D973FA20AD3}"/>
              </a:ext>
            </a:extLst>
          </p:cNvPr>
          <p:cNvSpPr>
            <a:spLocks noGrp="1"/>
          </p:cNvSpPr>
          <p:nvPr>
            <p:ph type="sldNum" sz="quarter" idx="12"/>
          </p:nvPr>
        </p:nvSpPr>
        <p:spPr/>
        <p:txBody>
          <a:bodyPr/>
          <a:lstStyle/>
          <a:p>
            <a:fld id="{C74CBB0B-5D0C-43FE-9043-22172208F6F8}" type="slidenum">
              <a:rPr lang="es-CO" smtClean="0"/>
              <a:t>‹Nº›</a:t>
            </a:fld>
            <a:endParaRPr lang="es-CO"/>
          </a:p>
        </p:txBody>
      </p:sp>
      <p:pic>
        <p:nvPicPr>
          <p:cNvPr id="7" name="Imagen 6">
            <a:extLst>
              <a:ext uri="{FF2B5EF4-FFF2-40B4-BE49-F238E27FC236}">
                <a16:creationId xmlns:a16="http://schemas.microsoft.com/office/drawing/2014/main" xmlns="" id="{A6DD773D-FCC3-ED2A-D747-6E06AFE4F43A}"/>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0" y="-8100"/>
            <a:ext cx="12191733" cy="6858149"/>
          </a:xfrm>
          <a:prstGeom prst="rect">
            <a:avLst/>
          </a:prstGeom>
        </p:spPr>
      </p:pic>
    </p:spTree>
    <p:extLst>
      <p:ext uri="{BB962C8B-B14F-4D97-AF65-F5344CB8AC3E}">
        <p14:creationId xmlns:p14="http://schemas.microsoft.com/office/powerpoint/2010/main" val="40651284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413610BC-3713-B19D-2640-349575675A73}"/>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xmlns="" id="{6D2CB00C-4826-536E-F5DC-5578701D2942}"/>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xmlns="" id="{84C9537B-F7EE-A4FC-C4C9-8E60377075CA}"/>
              </a:ext>
            </a:extLst>
          </p:cNvPr>
          <p:cNvSpPr>
            <a:spLocks noGrp="1"/>
          </p:cNvSpPr>
          <p:nvPr>
            <p:ph type="dt" sz="half" idx="10"/>
          </p:nvPr>
        </p:nvSpPr>
        <p:spPr/>
        <p:txBody>
          <a:bodyPr/>
          <a:lstStyle/>
          <a:p>
            <a:fld id="{856A6FAC-9192-436B-870E-80DDE60983C7}" type="datetimeFigureOut">
              <a:rPr lang="es-CO" smtClean="0"/>
              <a:t>29/05/2024</a:t>
            </a:fld>
            <a:endParaRPr lang="es-CO"/>
          </a:p>
        </p:txBody>
      </p:sp>
      <p:sp>
        <p:nvSpPr>
          <p:cNvPr id="5" name="Marcador de pie de página 4">
            <a:extLst>
              <a:ext uri="{FF2B5EF4-FFF2-40B4-BE49-F238E27FC236}">
                <a16:creationId xmlns:a16="http://schemas.microsoft.com/office/drawing/2014/main" xmlns="" id="{D8AA6CF0-FA6D-20D3-521C-F8819185D234}"/>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xmlns="" id="{061CFDEE-75FC-6ED1-A807-550F4389CB96}"/>
              </a:ext>
            </a:extLst>
          </p:cNvPr>
          <p:cNvSpPr>
            <a:spLocks noGrp="1"/>
          </p:cNvSpPr>
          <p:nvPr>
            <p:ph type="sldNum" sz="quarter" idx="12"/>
          </p:nvPr>
        </p:nvSpPr>
        <p:spPr/>
        <p:txBody>
          <a:bodyPr/>
          <a:lstStyle/>
          <a:p>
            <a:fld id="{C74CBB0B-5D0C-43FE-9043-22172208F6F8}" type="slidenum">
              <a:rPr lang="es-CO" smtClean="0"/>
              <a:t>‹Nº›</a:t>
            </a:fld>
            <a:endParaRPr lang="es-CO"/>
          </a:p>
        </p:txBody>
      </p:sp>
    </p:spTree>
    <p:extLst>
      <p:ext uri="{BB962C8B-B14F-4D97-AF65-F5344CB8AC3E}">
        <p14:creationId xmlns:p14="http://schemas.microsoft.com/office/powerpoint/2010/main" val="7558696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xmlns="" id="{3700CB65-58E8-364D-E34E-601F5B1DEA62}"/>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xmlns="" id="{3C8E8B65-2897-63C9-5C58-D80CC9138A80}"/>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xmlns="" id="{24C916BF-4B38-0201-E67A-F5EA27655DAC}"/>
              </a:ext>
            </a:extLst>
          </p:cNvPr>
          <p:cNvSpPr>
            <a:spLocks noGrp="1"/>
          </p:cNvSpPr>
          <p:nvPr>
            <p:ph type="dt" sz="half" idx="10"/>
          </p:nvPr>
        </p:nvSpPr>
        <p:spPr/>
        <p:txBody>
          <a:bodyPr/>
          <a:lstStyle/>
          <a:p>
            <a:fld id="{856A6FAC-9192-436B-870E-80DDE60983C7}" type="datetimeFigureOut">
              <a:rPr lang="es-CO" smtClean="0"/>
              <a:t>29/05/2024</a:t>
            </a:fld>
            <a:endParaRPr lang="es-CO"/>
          </a:p>
        </p:txBody>
      </p:sp>
      <p:sp>
        <p:nvSpPr>
          <p:cNvPr id="5" name="Marcador de pie de página 4">
            <a:extLst>
              <a:ext uri="{FF2B5EF4-FFF2-40B4-BE49-F238E27FC236}">
                <a16:creationId xmlns:a16="http://schemas.microsoft.com/office/drawing/2014/main" xmlns="" id="{78E3EEAE-2104-6F57-1900-D064630663C3}"/>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xmlns="" id="{999C2AD4-47CA-DF94-7C86-EFF8322896E9}"/>
              </a:ext>
            </a:extLst>
          </p:cNvPr>
          <p:cNvSpPr>
            <a:spLocks noGrp="1"/>
          </p:cNvSpPr>
          <p:nvPr>
            <p:ph type="sldNum" sz="quarter" idx="12"/>
          </p:nvPr>
        </p:nvSpPr>
        <p:spPr/>
        <p:txBody>
          <a:bodyPr/>
          <a:lstStyle/>
          <a:p>
            <a:fld id="{C74CBB0B-5D0C-43FE-9043-22172208F6F8}" type="slidenum">
              <a:rPr lang="es-CO" smtClean="0"/>
              <a:t>‹Nº›</a:t>
            </a:fld>
            <a:endParaRPr lang="es-CO"/>
          </a:p>
        </p:txBody>
      </p:sp>
    </p:spTree>
    <p:extLst>
      <p:ext uri="{BB962C8B-B14F-4D97-AF65-F5344CB8AC3E}">
        <p14:creationId xmlns:p14="http://schemas.microsoft.com/office/powerpoint/2010/main" val="28104790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Diseño personalizado">
    <p:spTree>
      <p:nvGrpSpPr>
        <p:cNvPr id="1" name=""/>
        <p:cNvGrpSpPr/>
        <p:nvPr/>
      </p:nvGrpSpPr>
      <p:grpSpPr>
        <a:xfrm>
          <a:off x="0" y="0"/>
          <a:ext cx="0" cy="0"/>
          <a:chOff x="0" y="0"/>
          <a:chExt cx="0" cy="0"/>
        </a:xfrm>
      </p:grpSpPr>
      <p:sp>
        <p:nvSpPr>
          <p:cNvPr id="3" name="Marcador de fecha 2">
            <a:extLst>
              <a:ext uri="{FF2B5EF4-FFF2-40B4-BE49-F238E27FC236}">
                <a16:creationId xmlns:a16="http://schemas.microsoft.com/office/drawing/2014/main" xmlns="" id="{6AD64394-963E-D625-32AA-BDFC76B6E81B}"/>
              </a:ext>
            </a:extLst>
          </p:cNvPr>
          <p:cNvSpPr>
            <a:spLocks noGrp="1"/>
          </p:cNvSpPr>
          <p:nvPr>
            <p:ph type="dt" sz="half" idx="10"/>
          </p:nvPr>
        </p:nvSpPr>
        <p:spPr/>
        <p:txBody>
          <a:bodyPr/>
          <a:lstStyle/>
          <a:p>
            <a:fld id="{856A6FAC-9192-436B-870E-80DDE60983C7}" type="datetimeFigureOut">
              <a:rPr lang="es-CO" smtClean="0"/>
              <a:t>29/05/2024</a:t>
            </a:fld>
            <a:endParaRPr lang="es-CO"/>
          </a:p>
        </p:txBody>
      </p:sp>
      <p:sp>
        <p:nvSpPr>
          <p:cNvPr id="4" name="Marcador de pie de página 3">
            <a:extLst>
              <a:ext uri="{FF2B5EF4-FFF2-40B4-BE49-F238E27FC236}">
                <a16:creationId xmlns:a16="http://schemas.microsoft.com/office/drawing/2014/main" xmlns="" id="{C0F68054-34D7-9279-DFD5-715512BF4F92}"/>
              </a:ext>
            </a:extLst>
          </p:cNvPr>
          <p:cNvSpPr>
            <a:spLocks noGrp="1"/>
          </p:cNvSpPr>
          <p:nvPr>
            <p:ph type="ftr" sz="quarter" idx="11"/>
          </p:nvPr>
        </p:nvSpPr>
        <p:spPr/>
        <p:txBody>
          <a:bodyPr/>
          <a:lstStyle/>
          <a:p>
            <a:endParaRPr lang="es-CO"/>
          </a:p>
        </p:txBody>
      </p:sp>
      <p:sp>
        <p:nvSpPr>
          <p:cNvPr id="5" name="Marcador de número de diapositiva 4">
            <a:extLst>
              <a:ext uri="{FF2B5EF4-FFF2-40B4-BE49-F238E27FC236}">
                <a16:creationId xmlns:a16="http://schemas.microsoft.com/office/drawing/2014/main" xmlns="" id="{4916C35A-4761-CBE9-49AD-2C3A4928C1E2}"/>
              </a:ext>
            </a:extLst>
          </p:cNvPr>
          <p:cNvSpPr>
            <a:spLocks noGrp="1"/>
          </p:cNvSpPr>
          <p:nvPr>
            <p:ph type="sldNum" sz="quarter" idx="12"/>
          </p:nvPr>
        </p:nvSpPr>
        <p:spPr/>
        <p:txBody>
          <a:bodyPr/>
          <a:lstStyle/>
          <a:p>
            <a:fld id="{C74CBB0B-5D0C-43FE-9043-22172208F6F8}" type="slidenum">
              <a:rPr lang="es-CO" smtClean="0"/>
              <a:t>‹Nº›</a:t>
            </a:fld>
            <a:endParaRPr lang="es-CO"/>
          </a:p>
        </p:txBody>
      </p:sp>
      <p:pic>
        <p:nvPicPr>
          <p:cNvPr id="7" name="Imagen 6">
            <a:extLst>
              <a:ext uri="{FF2B5EF4-FFF2-40B4-BE49-F238E27FC236}">
                <a16:creationId xmlns:a16="http://schemas.microsoft.com/office/drawing/2014/main" xmlns="" id="{3F03094B-3B2A-4C1A-84F1-903486D2D07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0" y="-150"/>
            <a:ext cx="12192000" cy="6858298"/>
          </a:xfrm>
          <a:prstGeom prst="rect">
            <a:avLst/>
          </a:prstGeom>
        </p:spPr>
      </p:pic>
    </p:spTree>
    <p:extLst>
      <p:ext uri="{BB962C8B-B14F-4D97-AF65-F5344CB8AC3E}">
        <p14:creationId xmlns:p14="http://schemas.microsoft.com/office/powerpoint/2010/main" val="9255622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D0E288E7-D52D-902D-D1DE-FD936CEDBD1F}"/>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xmlns="" id="{441C1DAA-2D3C-F304-3BEE-C5A8CFB0C4E2}"/>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xmlns="" id="{105C4EA0-FBC7-2A70-9879-5070AFB0022C}"/>
              </a:ext>
            </a:extLst>
          </p:cNvPr>
          <p:cNvSpPr>
            <a:spLocks noGrp="1"/>
          </p:cNvSpPr>
          <p:nvPr>
            <p:ph type="dt" sz="half" idx="10"/>
          </p:nvPr>
        </p:nvSpPr>
        <p:spPr/>
        <p:txBody>
          <a:bodyPr/>
          <a:lstStyle/>
          <a:p>
            <a:fld id="{856A6FAC-9192-436B-870E-80DDE60983C7}" type="datetimeFigureOut">
              <a:rPr lang="es-CO" smtClean="0"/>
              <a:t>29/05/2024</a:t>
            </a:fld>
            <a:endParaRPr lang="es-CO"/>
          </a:p>
        </p:txBody>
      </p:sp>
      <p:sp>
        <p:nvSpPr>
          <p:cNvPr id="5" name="Marcador de pie de página 4">
            <a:extLst>
              <a:ext uri="{FF2B5EF4-FFF2-40B4-BE49-F238E27FC236}">
                <a16:creationId xmlns:a16="http://schemas.microsoft.com/office/drawing/2014/main" xmlns="" id="{C3D8B3B0-7122-5086-FA67-96719F609FF3}"/>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xmlns="" id="{E5BAFB8C-D9E6-5F87-309B-1FB0DBD81BDD}"/>
              </a:ext>
            </a:extLst>
          </p:cNvPr>
          <p:cNvSpPr>
            <a:spLocks noGrp="1"/>
          </p:cNvSpPr>
          <p:nvPr>
            <p:ph type="sldNum" sz="quarter" idx="12"/>
          </p:nvPr>
        </p:nvSpPr>
        <p:spPr/>
        <p:txBody>
          <a:bodyPr/>
          <a:lstStyle/>
          <a:p>
            <a:fld id="{C74CBB0B-5D0C-43FE-9043-22172208F6F8}" type="slidenum">
              <a:rPr lang="es-CO" smtClean="0"/>
              <a:t>‹Nº›</a:t>
            </a:fld>
            <a:endParaRPr lang="es-CO"/>
          </a:p>
        </p:txBody>
      </p:sp>
      <p:pic>
        <p:nvPicPr>
          <p:cNvPr id="7" name="Imagen 6">
            <a:extLst>
              <a:ext uri="{FF2B5EF4-FFF2-40B4-BE49-F238E27FC236}">
                <a16:creationId xmlns:a16="http://schemas.microsoft.com/office/drawing/2014/main" xmlns="" id="{91C21154-C183-4C82-D9B9-3F26DD45D61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266" y="0"/>
            <a:ext cx="12191733" cy="6858148"/>
          </a:xfrm>
          <a:prstGeom prst="rect">
            <a:avLst/>
          </a:prstGeom>
        </p:spPr>
      </p:pic>
    </p:spTree>
    <p:extLst>
      <p:ext uri="{BB962C8B-B14F-4D97-AF65-F5344CB8AC3E}">
        <p14:creationId xmlns:p14="http://schemas.microsoft.com/office/powerpoint/2010/main" val="20644810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94CB2102-49CB-A97F-72EA-40F08E1BA7E3}"/>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xmlns="" id="{A5EB5ACC-FA27-B573-5F3B-6D9E5DC899F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xmlns="" id="{A3D6955E-95F9-2466-06E7-7E856A6795DA}"/>
              </a:ext>
            </a:extLst>
          </p:cNvPr>
          <p:cNvSpPr>
            <a:spLocks noGrp="1"/>
          </p:cNvSpPr>
          <p:nvPr>
            <p:ph type="dt" sz="half" idx="10"/>
          </p:nvPr>
        </p:nvSpPr>
        <p:spPr/>
        <p:txBody>
          <a:bodyPr/>
          <a:lstStyle/>
          <a:p>
            <a:fld id="{856A6FAC-9192-436B-870E-80DDE60983C7}" type="datetimeFigureOut">
              <a:rPr lang="es-CO" smtClean="0"/>
              <a:t>29/05/2024</a:t>
            </a:fld>
            <a:endParaRPr lang="es-CO"/>
          </a:p>
        </p:txBody>
      </p:sp>
      <p:sp>
        <p:nvSpPr>
          <p:cNvPr id="5" name="Marcador de pie de página 4">
            <a:extLst>
              <a:ext uri="{FF2B5EF4-FFF2-40B4-BE49-F238E27FC236}">
                <a16:creationId xmlns:a16="http://schemas.microsoft.com/office/drawing/2014/main" xmlns="" id="{DFE9ECBD-8AEC-C309-B466-6FDA9DE80535}"/>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xmlns="" id="{BA4BB4B1-AA17-3D86-1711-9AFEB059CBDB}"/>
              </a:ext>
            </a:extLst>
          </p:cNvPr>
          <p:cNvSpPr>
            <a:spLocks noGrp="1"/>
          </p:cNvSpPr>
          <p:nvPr>
            <p:ph type="sldNum" sz="quarter" idx="12"/>
          </p:nvPr>
        </p:nvSpPr>
        <p:spPr/>
        <p:txBody>
          <a:bodyPr/>
          <a:lstStyle/>
          <a:p>
            <a:fld id="{C74CBB0B-5D0C-43FE-9043-22172208F6F8}" type="slidenum">
              <a:rPr lang="es-CO" smtClean="0"/>
              <a:t>‹Nº›</a:t>
            </a:fld>
            <a:endParaRPr lang="es-CO"/>
          </a:p>
        </p:txBody>
      </p:sp>
      <p:pic>
        <p:nvPicPr>
          <p:cNvPr id="7" name="Imagen 6">
            <a:extLst>
              <a:ext uri="{FF2B5EF4-FFF2-40B4-BE49-F238E27FC236}">
                <a16:creationId xmlns:a16="http://schemas.microsoft.com/office/drawing/2014/main" xmlns="" id="{070920B2-E091-12EE-6B61-59348483AF9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0" y="-150"/>
            <a:ext cx="12192000" cy="6858298"/>
          </a:xfrm>
          <a:prstGeom prst="rect">
            <a:avLst/>
          </a:prstGeom>
        </p:spPr>
      </p:pic>
    </p:spTree>
    <p:extLst>
      <p:ext uri="{BB962C8B-B14F-4D97-AF65-F5344CB8AC3E}">
        <p14:creationId xmlns:p14="http://schemas.microsoft.com/office/powerpoint/2010/main" val="40556596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E45CDC6A-9136-DC77-F1BC-44A914B6B754}"/>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xmlns="" id="{C92CFB01-AA25-2507-05AE-DBE7D2C8A73F}"/>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contenido 3">
            <a:extLst>
              <a:ext uri="{FF2B5EF4-FFF2-40B4-BE49-F238E27FC236}">
                <a16:creationId xmlns:a16="http://schemas.microsoft.com/office/drawing/2014/main" xmlns="" id="{1054FF90-2B0B-FA96-C7A4-F3D1E3A648B0}"/>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fecha 4">
            <a:extLst>
              <a:ext uri="{FF2B5EF4-FFF2-40B4-BE49-F238E27FC236}">
                <a16:creationId xmlns:a16="http://schemas.microsoft.com/office/drawing/2014/main" xmlns="" id="{C70FEC77-58EF-6CFC-95B8-B2D72A7464BB}"/>
              </a:ext>
            </a:extLst>
          </p:cNvPr>
          <p:cNvSpPr>
            <a:spLocks noGrp="1"/>
          </p:cNvSpPr>
          <p:nvPr>
            <p:ph type="dt" sz="half" idx="10"/>
          </p:nvPr>
        </p:nvSpPr>
        <p:spPr/>
        <p:txBody>
          <a:bodyPr/>
          <a:lstStyle/>
          <a:p>
            <a:fld id="{856A6FAC-9192-436B-870E-80DDE60983C7}" type="datetimeFigureOut">
              <a:rPr lang="es-CO" smtClean="0"/>
              <a:t>29/05/2024</a:t>
            </a:fld>
            <a:endParaRPr lang="es-CO"/>
          </a:p>
        </p:txBody>
      </p:sp>
      <p:sp>
        <p:nvSpPr>
          <p:cNvPr id="6" name="Marcador de pie de página 5">
            <a:extLst>
              <a:ext uri="{FF2B5EF4-FFF2-40B4-BE49-F238E27FC236}">
                <a16:creationId xmlns:a16="http://schemas.microsoft.com/office/drawing/2014/main" xmlns="" id="{7FBD4130-BB0C-7E40-7511-280A8A0C43CF}"/>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xmlns="" id="{962F1FB9-1D97-1644-26B0-80D0F224D5D1}"/>
              </a:ext>
            </a:extLst>
          </p:cNvPr>
          <p:cNvSpPr>
            <a:spLocks noGrp="1"/>
          </p:cNvSpPr>
          <p:nvPr>
            <p:ph type="sldNum" sz="quarter" idx="12"/>
          </p:nvPr>
        </p:nvSpPr>
        <p:spPr/>
        <p:txBody>
          <a:bodyPr/>
          <a:lstStyle/>
          <a:p>
            <a:fld id="{C74CBB0B-5D0C-43FE-9043-22172208F6F8}" type="slidenum">
              <a:rPr lang="es-CO" smtClean="0"/>
              <a:t>‹Nº›</a:t>
            </a:fld>
            <a:endParaRPr lang="es-CO"/>
          </a:p>
        </p:txBody>
      </p:sp>
    </p:spTree>
    <p:extLst>
      <p:ext uri="{BB962C8B-B14F-4D97-AF65-F5344CB8AC3E}">
        <p14:creationId xmlns:p14="http://schemas.microsoft.com/office/powerpoint/2010/main" val="19765434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F7BE3677-8ECC-C179-AEE5-9AED7DFE88D9}"/>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xmlns="" id="{B940EEDF-6EAD-082E-1B0F-AA90CB636B1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xmlns="" id="{2E052913-7569-4FED-C819-F4EC0438E090}"/>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texto 4">
            <a:extLst>
              <a:ext uri="{FF2B5EF4-FFF2-40B4-BE49-F238E27FC236}">
                <a16:creationId xmlns:a16="http://schemas.microsoft.com/office/drawing/2014/main" xmlns="" id="{3B6BF878-AE73-7EBF-9440-75E986BDF85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xmlns="" id="{6A764370-4720-E804-8B3A-28A1EE7DC9A5}"/>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Marcador de fecha 6">
            <a:extLst>
              <a:ext uri="{FF2B5EF4-FFF2-40B4-BE49-F238E27FC236}">
                <a16:creationId xmlns:a16="http://schemas.microsoft.com/office/drawing/2014/main" xmlns="" id="{854CCBF9-335C-8CF5-82A5-8CC1369E77FA}"/>
              </a:ext>
            </a:extLst>
          </p:cNvPr>
          <p:cNvSpPr>
            <a:spLocks noGrp="1"/>
          </p:cNvSpPr>
          <p:nvPr>
            <p:ph type="dt" sz="half" idx="10"/>
          </p:nvPr>
        </p:nvSpPr>
        <p:spPr/>
        <p:txBody>
          <a:bodyPr/>
          <a:lstStyle/>
          <a:p>
            <a:fld id="{856A6FAC-9192-436B-870E-80DDE60983C7}" type="datetimeFigureOut">
              <a:rPr lang="es-CO" smtClean="0"/>
              <a:t>29/05/2024</a:t>
            </a:fld>
            <a:endParaRPr lang="es-CO"/>
          </a:p>
        </p:txBody>
      </p:sp>
      <p:sp>
        <p:nvSpPr>
          <p:cNvPr id="8" name="Marcador de pie de página 7">
            <a:extLst>
              <a:ext uri="{FF2B5EF4-FFF2-40B4-BE49-F238E27FC236}">
                <a16:creationId xmlns:a16="http://schemas.microsoft.com/office/drawing/2014/main" xmlns="" id="{8338642C-CDE6-3FC7-50B3-CC453BA648D8}"/>
              </a:ext>
            </a:extLst>
          </p:cNvPr>
          <p:cNvSpPr>
            <a:spLocks noGrp="1"/>
          </p:cNvSpPr>
          <p:nvPr>
            <p:ph type="ftr" sz="quarter" idx="11"/>
          </p:nvPr>
        </p:nvSpPr>
        <p:spPr/>
        <p:txBody>
          <a:bodyPr/>
          <a:lstStyle/>
          <a:p>
            <a:endParaRPr lang="es-CO"/>
          </a:p>
        </p:txBody>
      </p:sp>
      <p:sp>
        <p:nvSpPr>
          <p:cNvPr id="9" name="Marcador de número de diapositiva 8">
            <a:extLst>
              <a:ext uri="{FF2B5EF4-FFF2-40B4-BE49-F238E27FC236}">
                <a16:creationId xmlns:a16="http://schemas.microsoft.com/office/drawing/2014/main" xmlns="" id="{77545EC7-EEDA-307E-1A8F-256E5184E6EE}"/>
              </a:ext>
            </a:extLst>
          </p:cNvPr>
          <p:cNvSpPr>
            <a:spLocks noGrp="1"/>
          </p:cNvSpPr>
          <p:nvPr>
            <p:ph type="sldNum" sz="quarter" idx="12"/>
          </p:nvPr>
        </p:nvSpPr>
        <p:spPr/>
        <p:txBody>
          <a:bodyPr/>
          <a:lstStyle/>
          <a:p>
            <a:fld id="{C74CBB0B-5D0C-43FE-9043-22172208F6F8}" type="slidenum">
              <a:rPr lang="es-CO" smtClean="0"/>
              <a:t>‹Nº›</a:t>
            </a:fld>
            <a:endParaRPr lang="es-CO"/>
          </a:p>
        </p:txBody>
      </p:sp>
    </p:spTree>
    <p:extLst>
      <p:ext uri="{BB962C8B-B14F-4D97-AF65-F5344CB8AC3E}">
        <p14:creationId xmlns:p14="http://schemas.microsoft.com/office/powerpoint/2010/main" val="38169748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1E1138BD-7433-3123-F4F2-BE25DDE836D6}"/>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fecha 2">
            <a:extLst>
              <a:ext uri="{FF2B5EF4-FFF2-40B4-BE49-F238E27FC236}">
                <a16:creationId xmlns:a16="http://schemas.microsoft.com/office/drawing/2014/main" xmlns="" id="{80388DCE-3E2B-025A-767E-DC1F3C55B54C}"/>
              </a:ext>
            </a:extLst>
          </p:cNvPr>
          <p:cNvSpPr>
            <a:spLocks noGrp="1"/>
          </p:cNvSpPr>
          <p:nvPr>
            <p:ph type="dt" sz="half" idx="10"/>
          </p:nvPr>
        </p:nvSpPr>
        <p:spPr/>
        <p:txBody>
          <a:bodyPr/>
          <a:lstStyle/>
          <a:p>
            <a:fld id="{856A6FAC-9192-436B-870E-80DDE60983C7}" type="datetimeFigureOut">
              <a:rPr lang="es-CO" smtClean="0"/>
              <a:t>29/05/2024</a:t>
            </a:fld>
            <a:endParaRPr lang="es-CO"/>
          </a:p>
        </p:txBody>
      </p:sp>
      <p:sp>
        <p:nvSpPr>
          <p:cNvPr id="4" name="Marcador de pie de página 3">
            <a:extLst>
              <a:ext uri="{FF2B5EF4-FFF2-40B4-BE49-F238E27FC236}">
                <a16:creationId xmlns:a16="http://schemas.microsoft.com/office/drawing/2014/main" xmlns="" id="{D7C22ACB-6C7F-C3AF-5F14-B479B89659A3}"/>
              </a:ext>
            </a:extLst>
          </p:cNvPr>
          <p:cNvSpPr>
            <a:spLocks noGrp="1"/>
          </p:cNvSpPr>
          <p:nvPr>
            <p:ph type="ftr" sz="quarter" idx="11"/>
          </p:nvPr>
        </p:nvSpPr>
        <p:spPr/>
        <p:txBody>
          <a:bodyPr/>
          <a:lstStyle/>
          <a:p>
            <a:endParaRPr lang="es-CO"/>
          </a:p>
        </p:txBody>
      </p:sp>
      <p:sp>
        <p:nvSpPr>
          <p:cNvPr id="5" name="Marcador de número de diapositiva 4">
            <a:extLst>
              <a:ext uri="{FF2B5EF4-FFF2-40B4-BE49-F238E27FC236}">
                <a16:creationId xmlns:a16="http://schemas.microsoft.com/office/drawing/2014/main" xmlns="" id="{44E4E943-52B7-5EC6-21CD-9C6E2890485A}"/>
              </a:ext>
            </a:extLst>
          </p:cNvPr>
          <p:cNvSpPr>
            <a:spLocks noGrp="1"/>
          </p:cNvSpPr>
          <p:nvPr>
            <p:ph type="sldNum" sz="quarter" idx="12"/>
          </p:nvPr>
        </p:nvSpPr>
        <p:spPr/>
        <p:txBody>
          <a:bodyPr/>
          <a:lstStyle/>
          <a:p>
            <a:fld id="{C74CBB0B-5D0C-43FE-9043-22172208F6F8}" type="slidenum">
              <a:rPr lang="es-CO" smtClean="0"/>
              <a:t>‹Nº›</a:t>
            </a:fld>
            <a:endParaRPr lang="es-CO"/>
          </a:p>
        </p:txBody>
      </p:sp>
    </p:spTree>
    <p:extLst>
      <p:ext uri="{BB962C8B-B14F-4D97-AF65-F5344CB8AC3E}">
        <p14:creationId xmlns:p14="http://schemas.microsoft.com/office/powerpoint/2010/main" val="26710359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xmlns="" id="{CEFBA40C-9FA4-3511-A352-DCE5B9757B9E}"/>
              </a:ext>
            </a:extLst>
          </p:cNvPr>
          <p:cNvSpPr>
            <a:spLocks noGrp="1"/>
          </p:cNvSpPr>
          <p:nvPr>
            <p:ph type="dt" sz="half" idx="10"/>
          </p:nvPr>
        </p:nvSpPr>
        <p:spPr/>
        <p:txBody>
          <a:bodyPr/>
          <a:lstStyle/>
          <a:p>
            <a:fld id="{856A6FAC-9192-436B-870E-80DDE60983C7}" type="datetimeFigureOut">
              <a:rPr lang="es-CO" smtClean="0"/>
              <a:t>29/05/2024</a:t>
            </a:fld>
            <a:endParaRPr lang="es-CO"/>
          </a:p>
        </p:txBody>
      </p:sp>
      <p:sp>
        <p:nvSpPr>
          <p:cNvPr id="3" name="Marcador de pie de página 2">
            <a:extLst>
              <a:ext uri="{FF2B5EF4-FFF2-40B4-BE49-F238E27FC236}">
                <a16:creationId xmlns:a16="http://schemas.microsoft.com/office/drawing/2014/main" xmlns="" id="{BB53C4B6-D292-3A80-AC2E-49D228250385}"/>
              </a:ext>
            </a:extLst>
          </p:cNvPr>
          <p:cNvSpPr>
            <a:spLocks noGrp="1"/>
          </p:cNvSpPr>
          <p:nvPr>
            <p:ph type="ftr" sz="quarter" idx="11"/>
          </p:nvPr>
        </p:nvSpPr>
        <p:spPr/>
        <p:txBody>
          <a:bodyPr/>
          <a:lstStyle/>
          <a:p>
            <a:endParaRPr lang="es-CO"/>
          </a:p>
        </p:txBody>
      </p:sp>
      <p:sp>
        <p:nvSpPr>
          <p:cNvPr id="4" name="Marcador de número de diapositiva 3">
            <a:extLst>
              <a:ext uri="{FF2B5EF4-FFF2-40B4-BE49-F238E27FC236}">
                <a16:creationId xmlns:a16="http://schemas.microsoft.com/office/drawing/2014/main" xmlns="" id="{70CC09CD-3AD4-64F0-8417-5741AB64B44D}"/>
              </a:ext>
            </a:extLst>
          </p:cNvPr>
          <p:cNvSpPr>
            <a:spLocks noGrp="1"/>
          </p:cNvSpPr>
          <p:nvPr>
            <p:ph type="sldNum" sz="quarter" idx="12"/>
          </p:nvPr>
        </p:nvSpPr>
        <p:spPr/>
        <p:txBody>
          <a:bodyPr/>
          <a:lstStyle/>
          <a:p>
            <a:fld id="{C74CBB0B-5D0C-43FE-9043-22172208F6F8}" type="slidenum">
              <a:rPr lang="es-CO" smtClean="0"/>
              <a:t>‹Nº›</a:t>
            </a:fld>
            <a:endParaRPr lang="es-CO"/>
          </a:p>
        </p:txBody>
      </p:sp>
    </p:spTree>
    <p:extLst>
      <p:ext uri="{BB962C8B-B14F-4D97-AF65-F5344CB8AC3E}">
        <p14:creationId xmlns:p14="http://schemas.microsoft.com/office/powerpoint/2010/main" val="30839237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040ED5D4-6DDE-6456-413A-F14EEB27E837}"/>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xmlns="" id="{71795A3E-C646-3384-D962-5D0C0B74AD9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texto 3">
            <a:extLst>
              <a:ext uri="{FF2B5EF4-FFF2-40B4-BE49-F238E27FC236}">
                <a16:creationId xmlns:a16="http://schemas.microsoft.com/office/drawing/2014/main" xmlns="" id="{AF7948E3-3178-05D8-44AE-499325DD0D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xmlns="" id="{CD3D059D-8972-6827-AD6D-4F2B5A40A955}"/>
              </a:ext>
            </a:extLst>
          </p:cNvPr>
          <p:cNvSpPr>
            <a:spLocks noGrp="1"/>
          </p:cNvSpPr>
          <p:nvPr>
            <p:ph type="dt" sz="half" idx="10"/>
          </p:nvPr>
        </p:nvSpPr>
        <p:spPr/>
        <p:txBody>
          <a:bodyPr/>
          <a:lstStyle/>
          <a:p>
            <a:fld id="{856A6FAC-9192-436B-870E-80DDE60983C7}" type="datetimeFigureOut">
              <a:rPr lang="es-CO" smtClean="0"/>
              <a:t>29/05/2024</a:t>
            </a:fld>
            <a:endParaRPr lang="es-CO"/>
          </a:p>
        </p:txBody>
      </p:sp>
      <p:sp>
        <p:nvSpPr>
          <p:cNvPr id="6" name="Marcador de pie de página 5">
            <a:extLst>
              <a:ext uri="{FF2B5EF4-FFF2-40B4-BE49-F238E27FC236}">
                <a16:creationId xmlns:a16="http://schemas.microsoft.com/office/drawing/2014/main" xmlns="" id="{DCA56EBC-538D-93B6-CFEC-6B774D45FC31}"/>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xmlns="" id="{07C56ECD-BDF5-54C6-A3BC-7B85F4A6F0D8}"/>
              </a:ext>
            </a:extLst>
          </p:cNvPr>
          <p:cNvSpPr>
            <a:spLocks noGrp="1"/>
          </p:cNvSpPr>
          <p:nvPr>
            <p:ph type="sldNum" sz="quarter" idx="12"/>
          </p:nvPr>
        </p:nvSpPr>
        <p:spPr/>
        <p:txBody>
          <a:bodyPr/>
          <a:lstStyle/>
          <a:p>
            <a:fld id="{C74CBB0B-5D0C-43FE-9043-22172208F6F8}" type="slidenum">
              <a:rPr lang="es-CO" smtClean="0"/>
              <a:t>‹Nº›</a:t>
            </a:fld>
            <a:endParaRPr lang="es-CO"/>
          </a:p>
        </p:txBody>
      </p:sp>
    </p:spTree>
    <p:extLst>
      <p:ext uri="{BB962C8B-B14F-4D97-AF65-F5344CB8AC3E}">
        <p14:creationId xmlns:p14="http://schemas.microsoft.com/office/powerpoint/2010/main" val="22893747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52BADFD8-13A2-F9D5-17CA-249C24944D07}"/>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posición de imagen 2">
            <a:extLst>
              <a:ext uri="{FF2B5EF4-FFF2-40B4-BE49-F238E27FC236}">
                <a16:creationId xmlns:a16="http://schemas.microsoft.com/office/drawing/2014/main" xmlns="" id="{8E75854A-E9C3-9FFC-5B12-28F59672DDC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a:extLst>
              <a:ext uri="{FF2B5EF4-FFF2-40B4-BE49-F238E27FC236}">
                <a16:creationId xmlns:a16="http://schemas.microsoft.com/office/drawing/2014/main" xmlns="" id="{81073CB4-1DE8-9A5D-17AE-E548D2ADA8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xmlns="" id="{C4C7F913-9B2E-B033-6DE0-E0C2F0C9B79B}"/>
              </a:ext>
            </a:extLst>
          </p:cNvPr>
          <p:cNvSpPr>
            <a:spLocks noGrp="1"/>
          </p:cNvSpPr>
          <p:nvPr>
            <p:ph type="dt" sz="half" idx="10"/>
          </p:nvPr>
        </p:nvSpPr>
        <p:spPr/>
        <p:txBody>
          <a:bodyPr/>
          <a:lstStyle/>
          <a:p>
            <a:fld id="{856A6FAC-9192-436B-870E-80DDE60983C7}" type="datetimeFigureOut">
              <a:rPr lang="es-CO" smtClean="0"/>
              <a:t>29/05/2024</a:t>
            </a:fld>
            <a:endParaRPr lang="es-CO"/>
          </a:p>
        </p:txBody>
      </p:sp>
      <p:sp>
        <p:nvSpPr>
          <p:cNvPr id="6" name="Marcador de pie de página 5">
            <a:extLst>
              <a:ext uri="{FF2B5EF4-FFF2-40B4-BE49-F238E27FC236}">
                <a16:creationId xmlns:a16="http://schemas.microsoft.com/office/drawing/2014/main" xmlns="" id="{E9CA6B15-04C0-1E63-8891-61BB4499518F}"/>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xmlns="" id="{3F724045-884F-B95A-CC31-E40A0AE537C0}"/>
              </a:ext>
            </a:extLst>
          </p:cNvPr>
          <p:cNvSpPr>
            <a:spLocks noGrp="1"/>
          </p:cNvSpPr>
          <p:nvPr>
            <p:ph type="sldNum" sz="quarter" idx="12"/>
          </p:nvPr>
        </p:nvSpPr>
        <p:spPr/>
        <p:txBody>
          <a:bodyPr/>
          <a:lstStyle/>
          <a:p>
            <a:fld id="{C74CBB0B-5D0C-43FE-9043-22172208F6F8}" type="slidenum">
              <a:rPr lang="es-CO" smtClean="0"/>
              <a:t>‹Nº›</a:t>
            </a:fld>
            <a:endParaRPr lang="es-CO"/>
          </a:p>
        </p:txBody>
      </p:sp>
    </p:spTree>
    <p:extLst>
      <p:ext uri="{BB962C8B-B14F-4D97-AF65-F5344CB8AC3E}">
        <p14:creationId xmlns:p14="http://schemas.microsoft.com/office/powerpoint/2010/main" val="12988882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xmlns="" id="{99728F97-0AC2-F012-76A0-36DDC747408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xmlns="" id="{128B8819-D889-53ED-D6E3-B0A1F56D128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xmlns="" id="{70718139-4C20-1798-819D-886D1A545B8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56A6FAC-9192-436B-870E-80DDE60983C7}" type="datetimeFigureOut">
              <a:rPr lang="es-CO" smtClean="0"/>
              <a:t>29/05/2024</a:t>
            </a:fld>
            <a:endParaRPr lang="es-CO"/>
          </a:p>
        </p:txBody>
      </p:sp>
      <p:sp>
        <p:nvSpPr>
          <p:cNvPr id="5" name="Marcador de pie de página 4">
            <a:extLst>
              <a:ext uri="{FF2B5EF4-FFF2-40B4-BE49-F238E27FC236}">
                <a16:creationId xmlns:a16="http://schemas.microsoft.com/office/drawing/2014/main" xmlns="" id="{E33590DA-67C6-B5A7-2599-D50E98D654A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CO"/>
          </a:p>
        </p:txBody>
      </p:sp>
      <p:sp>
        <p:nvSpPr>
          <p:cNvPr id="6" name="Marcador de número de diapositiva 5">
            <a:extLst>
              <a:ext uri="{FF2B5EF4-FFF2-40B4-BE49-F238E27FC236}">
                <a16:creationId xmlns:a16="http://schemas.microsoft.com/office/drawing/2014/main" xmlns="" id="{AB48EACE-0ADA-E388-779E-48FA79D049B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74CBB0B-5D0C-43FE-9043-22172208F6F8}" type="slidenum">
              <a:rPr lang="es-CO" smtClean="0"/>
              <a:t>‹Nº›</a:t>
            </a:fld>
            <a:endParaRPr lang="es-CO"/>
          </a:p>
        </p:txBody>
      </p:sp>
    </p:spTree>
    <p:extLst>
      <p:ext uri="{BB962C8B-B14F-4D97-AF65-F5344CB8AC3E}">
        <p14:creationId xmlns:p14="http://schemas.microsoft.com/office/powerpoint/2010/main" val="2074976641"/>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hyperlink" Target="mailto:culturaydeporte@fecode.edu.co"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2780961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a:extLst>
              <a:ext uri="{FF2B5EF4-FFF2-40B4-BE49-F238E27FC236}">
                <a16:creationId xmlns:a16="http://schemas.microsoft.com/office/drawing/2014/main" xmlns="" id="{0E7DF313-9D49-10D6-62FF-27E88B21859E}"/>
              </a:ext>
            </a:extLst>
          </p:cNvPr>
          <p:cNvSpPr txBox="1"/>
          <p:nvPr/>
        </p:nvSpPr>
        <p:spPr>
          <a:xfrm>
            <a:off x="593961" y="151885"/>
            <a:ext cx="10570408" cy="523220"/>
          </a:xfrm>
          <a:prstGeom prst="rect">
            <a:avLst/>
          </a:prstGeom>
          <a:noFill/>
        </p:spPr>
        <p:txBody>
          <a:bodyPr wrap="square" rtlCol="0">
            <a:spAutoFit/>
          </a:bodyPr>
          <a:lstStyle/>
          <a:p>
            <a:r>
              <a:rPr lang="es-MX" sz="2800" b="1" i="1" dirty="0">
                <a:solidFill>
                  <a:srgbClr val="B40000"/>
                </a:solidFill>
              </a:rPr>
              <a:t>I.	JUEGOS DEPORTIVOS DEL MAGISTERIO COLOMBIANO:</a:t>
            </a:r>
            <a:endParaRPr lang="es-CO" sz="2800" b="1" i="1" dirty="0">
              <a:solidFill>
                <a:srgbClr val="B40000"/>
              </a:solidFill>
            </a:endParaRPr>
          </a:p>
        </p:txBody>
      </p:sp>
      <p:sp>
        <p:nvSpPr>
          <p:cNvPr id="11" name="CuadroTexto 10">
            <a:extLst>
              <a:ext uri="{FF2B5EF4-FFF2-40B4-BE49-F238E27FC236}">
                <a16:creationId xmlns:a16="http://schemas.microsoft.com/office/drawing/2014/main" xmlns="" id="{4C6400B4-F3A5-3492-9B75-531645912CDC}"/>
              </a:ext>
            </a:extLst>
          </p:cNvPr>
          <p:cNvSpPr txBox="1"/>
          <p:nvPr/>
        </p:nvSpPr>
        <p:spPr>
          <a:xfrm>
            <a:off x="593961" y="675106"/>
            <a:ext cx="9607314" cy="172620"/>
          </a:xfrm>
          <a:prstGeom prst="rect">
            <a:avLst/>
          </a:prstGeom>
          <a:solidFill>
            <a:srgbClr val="B43737"/>
          </a:solidFill>
        </p:spPr>
        <p:txBody>
          <a:bodyPr wrap="square" rtlCol="0">
            <a:spAutoFit/>
          </a:bodyPr>
          <a:lstStyle/>
          <a:p>
            <a:endParaRPr lang="es-CO" dirty="0"/>
          </a:p>
        </p:txBody>
      </p:sp>
      <p:sp>
        <p:nvSpPr>
          <p:cNvPr id="2" name="CuadroTexto 1">
            <a:extLst>
              <a:ext uri="{FF2B5EF4-FFF2-40B4-BE49-F238E27FC236}">
                <a16:creationId xmlns:a16="http://schemas.microsoft.com/office/drawing/2014/main" xmlns="" id="{146A2C87-A70D-24DA-6D9E-916E9886BC83}"/>
              </a:ext>
            </a:extLst>
          </p:cNvPr>
          <p:cNvSpPr txBox="1"/>
          <p:nvPr/>
        </p:nvSpPr>
        <p:spPr>
          <a:xfrm>
            <a:off x="593961" y="847726"/>
            <a:ext cx="9313768" cy="276999"/>
          </a:xfrm>
          <a:prstGeom prst="rect">
            <a:avLst/>
          </a:prstGeom>
          <a:noFill/>
        </p:spPr>
        <p:txBody>
          <a:bodyPr wrap="none" rtlCol="0">
            <a:spAutoFit/>
          </a:bodyPr>
          <a:lstStyle/>
          <a:p>
            <a:r>
              <a:rPr lang="es-MX" sz="1200" b="1" dirty="0">
                <a:effectLst/>
                <a:latin typeface="Arial" panose="020B0604020202020204" pitchFamily="34" charset="0"/>
                <a:ea typeface="Calibri" panose="020F0502020204030204" pitchFamily="34" charset="0"/>
              </a:rPr>
              <a:t>Orientaciones Desarrollo Fase Final Nacional de </a:t>
            </a:r>
            <a:r>
              <a:rPr lang="es-MX" sz="1200" b="1" dirty="0">
                <a:latin typeface="Arial" panose="020B0604020202020204" pitchFamily="34" charset="0"/>
                <a:ea typeface="Calibri" panose="020F0502020204030204" pitchFamily="34" charset="0"/>
              </a:rPr>
              <a:t>l</a:t>
            </a:r>
            <a:r>
              <a:rPr lang="es-MX" sz="1200" b="1" dirty="0">
                <a:effectLst/>
                <a:latin typeface="Arial" panose="020B0604020202020204" pitchFamily="34" charset="0"/>
                <a:ea typeface="Calibri" panose="020F0502020204030204" pitchFamily="34" charset="0"/>
              </a:rPr>
              <a:t>os Juegos Deportivos Del Magisterio Deportes Individuales y de Conjunto</a:t>
            </a:r>
            <a:r>
              <a:rPr lang="es-CO" sz="1200" b="1" dirty="0">
                <a:effectLst/>
                <a:latin typeface="Arial" panose="020B0604020202020204" pitchFamily="34" charset="0"/>
                <a:ea typeface="Calibri" panose="020F0502020204030204" pitchFamily="34" charset="0"/>
              </a:rPr>
              <a:t>:</a:t>
            </a:r>
            <a:endParaRPr lang="es-CO" sz="1200" dirty="0"/>
          </a:p>
        </p:txBody>
      </p:sp>
      <p:sp>
        <p:nvSpPr>
          <p:cNvPr id="3" name="Marcador de contenido 6">
            <a:extLst>
              <a:ext uri="{FF2B5EF4-FFF2-40B4-BE49-F238E27FC236}">
                <a16:creationId xmlns:a16="http://schemas.microsoft.com/office/drawing/2014/main" xmlns="" id="{4A79F8F7-B4C7-13B5-33FB-BA3CBFA95B55}"/>
              </a:ext>
            </a:extLst>
          </p:cNvPr>
          <p:cNvSpPr>
            <a:spLocks noGrp="1"/>
          </p:cNvSpPr>
          <p:nvPr>
            <p:ph idx="1"/>
          </p:nvPr>
        </p:nvSpPr>
        <p:spPr>
          <a:xfrm>
            <a:off x="458269" y="1608812"/>
            <a:ext cx="4422053" cy="4173775"/>
          </a:xfrm>
        </p:spPr>
        <p:txBody>
          <a:bodyPr>
            <a:normAutofit/>
          </a:bodyPr>
          <a:lstStyle/>
          <a:p>
            <a:pPr algn="just"/>
            <a:r>
              <a:rPr lang="es-MX" sz="1600" dirty="0">
                <a:latin typeface="Arial" panose="020B0604020202020204" pitchFamily="34" charset="0"/>
                <a:cs typeface="Arial" panose="020B0604020202020204" pitchFamily="34" charset="0"/>
              </a:rPr>
              <a:t>Ciudad sede de Juegos Nacionales Deportivos del Magisterio </a:t>
            </a:r>
            <a:r>
              <a:rPr lang="es-MX" sz="1600" b="1" u="sng" dirty="0">
                <a:latin typeface="Arial" panose="020B0604020202020204" pitchFamily="34" charset="0"/>
                <a:cs typeface="Arial" panose="020B0604020202020204" pitchFamily="34" charset="0"/>
              </a:rPr>
              <a:t>BUCARAMANGA</a:t>
            </a:r>
          </a:p>
          <a:p>
            <a:pPr marL="0" indent="0" algn="just">
              <a:buNone/>
            </a:pPr>
            <a:r>
              <a:rPr lang="es-MX" sz="1600" b="1" dirty="0">
                <a:latin typeface="Arial" panose="020B0604020202020204" pitchFamily="34" charset="0"/>
                <a:cs typeface="Arial" panose="020B0604020202020204" pitchFamily="34" charset="0"/>
              </a:rPr>
              <a:t>	Fecha: </a:t>
            </a:r>
            <a:r>
              <a:rPr lang="es-MX" sz="1600" dirty="0">
                <a:latin typeface="Arial" panose="020B0604020202020204" pitchFamily="34" charset="0"/>
                <a:cs typeface="Arial" panose="020B0604020202020204" pitchFamily="34" charset="0"/>
              </a:rPr>
              <a:t>06 al 11 de octubre</a:t>
            </a:r>
            <a:r>
              <a:rPr lang="es-MX" sz="1600" b="1" dirty="0">
                <a:latin typeface="Arial" panose="020B0604020202020204" pitchFamily="34" charset="0"/>
                <a:cs typeface="Arial" panose="020B0604020202020204" pitchFamily="34" charset="0"/>
              </a:rPr>
              <a:t>.</a:t>
            </a:r>
          </a:p>
          <a:p>
            <a:pPr algn="just"/>
            <a:r>
              <a:rPr lang="es-MX" sz="1600" dirty="0">
                <a:latin typeface="Arial" panose="020B0604020202020204" pitchFamily="34" charset="0"/>
                <a:cs typeface="Arial" panose="020B0604020202020204" pitchFamily="34" charset="0"/>
              </a:rPr>
              <a:t>Regreso a sus ciudades de origen el viernes once (11) de octubre de 2024.</a:t>
            </a:r>
          </a:p>
          <a:p>
            <a:pPr marL="0" indent="0" algn="just">
              <a:buNone/>
            </a:pPr>
            <a:endParaRPr lang="es-MX" sz="1600" dirty="0">
              <a:latin typeface="Arial" panose="020B0604020202020204" pitchFamily="34" charset="0"/>
              <a:cs typeface="Arial" panose="020B0604020202020204" pitchFamily="34" charset="0"/>
            </a:endParaRPr>
          </a:p>
          <a:p>
            <a:pPr algn="just"/>
            <a:r>
              <a:rPr lang="es-MX" sz="1600" dirty="0">
                <a:latin typeface="Arial" panose="020B0604020202020204" pitchFamily="34" charset="0"/>
                <a:cs typeface="Arial" panose="020B0604020202020204" pitchFamily="34" charset="0"/>
              </a:rPr>
              <a:t>La Entidad Territorial Certificada en Educación realizará todos los trámites administrativos necesarios para que los directivos docentes, docentes y administrativos de las instituciones educativas oficiales ganadores de la fase departamental asistan a la Final Nacional.</a:t>
            </a:r>
          </a:p>
          <a:p>
            <a:pPr algn="just"/>
            <a:endParaRPr lang="es-MX" sz="1600" dirty="0">
              <a:latin typeface="Arial" panose="020B0604020202020204" pitchFamily="34" charset="0"/>
              <a:cs typeface="Arial" panose="020B0604020202020204" pitchFamily="34" charset="0"/>
            </a:endParaRPr>
          </a:p>
          <a:p>
            <a:pPr marL="457200" lvl="1" indent="0" algn="just">
              <a:buNone/>
            </a:pPr>
            <a:r>
              <a:rPr lang="es-MX" sz="1200" dirty="0">
                <a:latin typeface="Arial" panose="020B0604020202020204" pitchFamily="34" charset="0"/>
                <a:cs typeface="Arial" panose="020B0604020202020204" pitchFamily="34" charset="0"/>
              </a:rPr>
              <a:t>		</a:t>
            </a:r>
            <a:endParaRPr lang="es-CO" sz="1200" dirty="0">
              <a:latin typeface="Arial" panose="020B0604020202020204" pitchFamily="34" charset="0"/>
              <a:cs typeface="Arial" panose="020B0604020202020204" pitchFamily="34" charset="0"/>
            </a:endParaRPr>
          </a:p>
        </p:txBody>
      </p:sp>
      <p:sp>
        <p:nvSpPr>
          <p:cNvPr id="4" name="CuadroTexto 3">
            <a:extLst>
              <a:ext uri="{FF2B5EF4-FFF2-40B4-BE49-F238E27FC236}">
                <a16:creationId xmlns:a16="http://schemas.microsoft.com/office/drawing/2014/main" xmlns="" id="{EFA25AF1-4D82-E8EA-B2D4-C09CFA9B7258}"/>
              </a:ext>
            </a:extLst>
          </p:cNvPr>
          <p:cNvSpPr txBox="1"/>
          <p:nvPr/>
        </p:nvSpPr>
        <p:spPr>
          <a:xfrm>
            <a:off x="5879166" y="2049094"/>
            <a:ext cx="5573320" cy="3785652"/>
          </a:xfrm>
          <a:prstGeom prst="rect">
            <a:avLst/>
          </a:prstGeom>
          <a:noFill/>
        </p:spPr>
        <p:txBody>
          <a:bodyPr wrap="square" rtlCol="0">
            <a:spAutoFit/>
          </a:bodyPr>
          <a:lstStyle/>
          <a:p>
            <a:pPr algn="just"/>
            <a:r>
              <a:rPr lang="es-CO" sz="1600" dirty="0">
                <a:effectLst/>
                <a:latin typeface="Arial" panose="020B0604020202020204" pitchFamily="34" charset="0"/>
                <a:ea typeface="Calibri" panose="020F0502020204030204" pitchFamily="34" charset="0"/>
              </a:rPr>
              <a:t>Cada Secretaría de Educación debe </a:t>
            </a:r>
            <a:r>
              <a:rPr lang="es-CO" sz="1600" b="1" u="sng" dirty="0">
                <a:effectLst/>
                <a:latin typeface="Arial" panose="020B0604020202020204" pitchFamily="34" charset="0"/>
                <a:ea typeface="Calibri" panose="020F0502020204030204" pitchFamily="34" charset="0"/>
              </a:rPr>
              <a:t>expedir un acto administrativo de comisión de servicios</a:t>
            </a:r>
            <a:r>
              <a:rPr lang="es-CO" sz="1600" dirty="0">
                <a:effectLst/>
                <a:latin typeface="Arial" panose="020B0604020202020204" pitchFamily="34" charset="0"/>
                <a:ea typeface="Calibri" panose="020F0502020204030204" pitchFamily="34" charset="0"/>
              </a:rPr>
              <a:t>, donde se relacione los </a:t>
            </a:r>
            <a:r>
              <a:rPr lang="es-CO" sz="1600" b="1" dirty="0">
                <a:effectLst/>
                <a:latin typeface="Arial" panose="020B0604020202020204" pitchFamily="34" charset="0"/>
                <a:ea typeface="Calibri" panose="020F0502020204030204" pitchFamily="34" charset="0"/>
              </a:rPr>
              <a:t>nombres y apellidos completos de los deportistas, el jefe de misión, los delegados y los entrenadores</a:t>
            </a:r>
            <a:r>
              <a:rPr lang="es-CO" sz="1600" b="1" dirty="0">
                <a:latin typeface="Arial" panose="020B0604020202020204" pitchFamily="34" charset="0"/>
                <a:ea typeface="Calibri" panose="020F0502020204030204" pitchFamily="34" charset="0"/>
              </a:rPr>
              <a:t>.</a:t>
            </a:r>
            <a:r>
              <a:rPr lang="es-CO" sz="1600" dirty="0">
                <a:effectLst/>
                <a:latin typeface="Arial" panose="020B0604020202020204" pitchFamily="34" charset="0"/>
                <a:ea typeface="Calibri" panose="020F0502020204030204" pitchFamily="34" charset="0"/>
              </a:rPr>
              <a:t> </a:t>
            </a:r>
          </a:p>
          <a:p>
            <a:pPr algn="just"/>
            <a:endParaRPr lang="es-CO" sz="1600" dirty="0">
              <a:latin typeface="Arial" panose="020B0604020202020204" pitchFamily="34" charset="0"/>
              <a:ea typeface="Calibri" panose="020F0502020204030204" pitchFamily="34" charset="0"/>
            </a:endParaRPr>
          </a:p>
          <a:p>
            <a:pPr algn="just"/>
            <a:r>
              <a:rPr lang="es-CO" sz="1600" dirty="0">
                <a:effectLst/>
                <a:latin typeface="Arial" panose="020B0604020202020204" pitchFamily="34" charset="0"/>
                <a:ea typeface="Calibri" panose="020F0502020204030204" pitchFamily="34" charset="0"/>
              </a:rPr>
              <a:t>Relacionar (cedula, Deporte, Rol y los días de desplazamiento de la ciudad de origen a la ciudad del evento y viceversa.). Deberá ser entregado al </a:t>
            </a:r>
            <a:r>
              <a:rPr lang="es-MX" sz="1600" dirty="0">
                <a:effectLst/>
                <a:latin typeface="Arial" panose="020B0604020202020204" pitchFamily="34" charset="0"/>
                <a:ea typeface="Calibri" panose="020F0502020204030204" pitchFamily="34" charset="0"/>
              </a:rPr>
              <a:t>Comité Organizador Nacional a más tardar el día trece (13) de septiembre de 2024, a través del correo electrónico dduqueg@mineducacion.gov.co y </a:t>
            </a:r>
            <a:r>
              <a:rPr lang="es-MX" sz="1600" dirty="0">
                <a:effectLst/>
                <a:latin typeface="Arial" panose="020B0604020202020204" pitchFamily="34" charset="0"/>
                <a:ea typeface="Calibri" panose="020F0502020204030204" pitchFamily="34" charset="0"/>
                <a:hlinkClick r:id="rId2"/>
              </a:rPr>
              <a:t>culturaydeporte@fecode.edu.co</a:t>
            </a:r>
            <a:r>
              <a:rPr lang="es-MX" sz="1600" dirty="0">
                <a:effectLst/>
                <a:latin typeface="Arial" panose="020B0604020202020204" pitchFamily="34" charset="0"/>
                <a:ea typeface="Calibri" panose="020F0502020204030204" pitchFamily="34" charset="0"/>
              </a:rPr>
              <a:t>.</a:t>
            </a:r>
          </a:p>
          <a:p>
            <a:pPr algn="just"/>
            <a:endParaRPr lang="es-MX" sz="1600" dirty="0">
              <a:latin typeface="Arial" panose="020B0604020202020204" pitchFamily="34" charset="0"/>
              <a:ea typeface="Calibri" panose="020F0502020204030204" pitchFamily="34" charset="0"/>
            </a:endParaRPr>
          </a:p>
          <a:p>
            <a:pPr algn="just"/>
            <a:endParaRPr lang="es-CO" sz="1600" dirty="0">
              <a:latin typeface="Arial" panose="020B0604020202020204" pitchFamily="34" charset="0"/>
              <a:cs typeface="Arial" panose="020B0604020202020204" pitchFamily="34" charset="0"/>
            </a:endParaRPr>
          </a:p>
        </p:txBody>
      </p:sp>
      <p:sp>
        <p:nvSpPr>
          <p:cNvPr id="5" name="CuadroTexto 4">
            <a:extLst>
              <a:ext uri="{FF2B5EF4-FFF2-40B4-BE49-F238E27FC236}">
                <a16:creationId xmlns:a16="http://schemas.microsoft.com/office/drawing/2014/main" xmlns="" id="{F6113BCF-DE8B-03DF-7609-089D20992AEF}"/>
              </a:ext>
            </a:extLst>
          </p:cNvPr>
          <p:cNvSpPr txBox="1"/>
          <p:nvPr/>
        </p:nvSpPr>
        <p:spPr>
          <a:xfrm rot="5400000" flipV="1">
            <a:off x="3110288" y="3772225"/>
            <a:ext cx="5070071" cy="120308"/>
          </a:xfrm>
          <a:prstGeom prst="rect">
            <a:avLst/>
          </a:prstGeom>
          <a:solidFill>
            <a:srgbClr val="B43737"/>
          </a:solidFill>
        </p:spPr>
        <p:txBody>
          <a:bodyPr wrap="square" rtlCol="0">
            <a:spAutoFit/>
          </a:bodyPr>
          <a:lstStyle/>
          <a:p>
            <a:endParaRPr lang="es-CO" dirty="0"/>
          </a:p>
        </p:txBody>
      </p:sp>
    </p:spTree>
    <p:extLst>
      <p:ext uri="{BB962C8B-B14F-4D97-AF65-F5344CB8AC3E}">
        <p14:creationId xmlns:p14="http://schemas.microsoft.com/office/powerpoint/2010/main" val="8387605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a:extLst>
              <a:ext uri="{FF2B5EF4-FFF2-40B4-BE49-F238E27FC236}">
                <a16:creationId xmlns:a16="http://schemas.microsoft.com/office/drawing/2014/main" xmlns="" id="{0E7DF313-9D49-10D6-62FF-27E88B21859E}"/>
              </a:ext>
            </a:extLst>
          </p:cNvPr>
          <p:cNvSpPr txBox="1"/>
          <p:nvPr/>
        </p:nvSpPr>
        <p:spPr>
          <a:xfrm>
            <a:off x="593961" y="151885"/>
            <a:ext cx="10570408" cy="523220"/>
          </a:xfrm>
          <a:prstGeom prst="rect">
            <a:avLst/>
          </a:prstGeom>
          <a:noFill/>
        </p:spPr>
        <p:txBody>
          <a:bodyPr wrap="square" rtlCol="0">
            <a:spAutoFit/>
          </a:bodyPr>
          <a:lstStyle/>
          <a:p>
            <a:r>
              <a:rPr lang="es-MX" sz="2800" b="1" i="1" dirty="0">
                <a:solidFill>
                  <a:srgbClr val="B40000"/>
                </a:solidFill>
              </a:rPr>
              <a:t>I.	JUEGOS DEPORTIVOS DEL MAGISTERIO COLOMBIANO:</a:t>
            </a:r>
            <a:endParaRPr lang="es-CO" sz="2800" b="1" i="1" dirty="0">
              <a:solidFill>
                <a:srgbClr val="B40000"/>
              </a:solidFill>
            </a:endParaRPr>
          </a:p>
        </p:txBody>
      </p:sp>
      <p:sp>
        <p:nvSpPr>
          <p:cNvPr id="11" name="CuadroTexto 10">
            <a:extLst>
              <a:ext uri="{FF2B5EF4-FFF2-40B4-BE49-F238E27FC236}">
                <a16:creationId xmlns:a16="http://schemas.microsoft.com/office/drawing/2014/main" xmlns="" id="{4C6400B4-F3A5-3492-9B75-531645912CDC}"/>
              </a:ext>
            </a:extLst>
          </p:cNvPr>
          <p:cNvSpPr txBox="1"/>
          <p:nvPr/>
        </p:nvSpPr>
        <p:spPr>
          <a:xfrm>
            <a:off x="593961" y="675106"/>
            <a:ext cx="9607314" cy="172620"/>
          </a:xfrm>
          <a:prstGeom prst="rect">
            <a:avLst/>
          </a:prstGeom>
          <a:solidFill>
            <a:srgbClr val="B43737"/>
          </a:solidFill>
        </p:spPr>
        <p:txBody>
          <a:bodyPr wrap="square" rtlCol="0">
            <a:spAutoFit/>
          </a:bodyPr>
          <a:lstStyle/>
          <a:p>
            <a:endParaRPr lang="es-CO" dirty="0"/>
          </a:p>
        </p:txBody>
      </p:sp>
      <p:sp>
        <p:nvSpPr>
          <p:cNvPr id="2" name="CuadroTexto 1">
            <a:extLst>
              <a:ext uri="{FF2B5EF4-FFF2-40B4-BE49-F238E27FC236}">
                <a16:creationId xmlns:a16="http://schemas.microsoft.com/office/drawing/2014/main" xmlns="" id="{146A2C87-A70D-24DA-6D9E-916E9886BC83}"/>
              </a:ext>
            </a:extLst>
          </p:cNvPr>
          <p:cNvSpPr txBox="1"/>
          <p:nvPr/>
        </p:nvSpPr>
        <p:spPr>
          <a:xfrm>
            <a:off x="593961" y="847726"/>
            <a:ext cx="10737235" cy="307777"/>
          </a:xfrm>
          <a:prstGeom prst="rect">
            <a:avLst/>
          </a:prstGeom>
          <a:noFill/>
        </p:spPr>
        <p:txBody>
          <a:bodyPr wrap="none" rtlCol="0">
            <a:spAutoFit/>
          </a:bodyPr>
          <a:lstStyle/>
          <a:p>
            <a:r>
              <a:rPr lang="es-MX" sz="1400" b="1" dirty="0">
                <a:effectLst/>
                <a:latin typeface="Arial" panose="020B0604020202020204" pitchFamily="34" charset="0"/>
                <a:ea typeface="Calibri" panose="020F0502020204030204" pitchFamily="34" charset="0"/>
              </a:rPr>
              <a:t>Orientaciones Desarrollo Fase Final Nacional de </a:t>
            </a:r>
            <a:r>
              <a:rPr lang="es-MX" sz="1400" b="1" dirty="0">
                <a:latin typeface="Arial" panose="020B0604020202020204" pitchFamily="34" charset="0"/>
                <a:ea typeface="Calibri" panose="020F0502020204030204" pitchFamily="34" charset="0"/>
              </a:rPr>
              <a:t>l</a:t>
            </a:r>
            <a:r>
              <a:rPr lang="es-MX" sz="1400" b="1" dirty="0">
                <a:effectLst/>
                <a:latin typeface="Arial" panose="020B0604020202020204" pitchFamily="34" charset="0"/>
                <a:ea typeface="Calibri" panose="020F0502020204030204" pitchFamily="34" charset="0"/>
              </a:rPr>
              <a:t>os Juegos Deportivos Del Magisterio Deportes Individuales y de Conjunto</a:t>
            </a:r>
            <a:r>
              <a:rPr lang="es-CO" sz="1400" b="1" dirty="0">
                <a:effectLst/>
                <a:latin typeface="Arial" panose="020B0604020202020204" pitchFamily="34" charset="0"/>
                <a:ea typeface="Calibri" panose="020F0502020204030204" pitchFamily="34" charset="0"/>
              </a:rPr>
              <a:t>:</a:t>
            </a:r>
            <a:endParaRPr lang="es-CO" sz="1400" dirty="0"/>
          </a:p>
        </p:txBody>
      </p:sp>
      <p:sp>
        <p:nvSpPr>
          <p:cNvPr id="3" name="Marcador de contenido 6">
            <a:extLst>
              <a:ext uri="{FF2B5EF4-FFF2-40B4-BE49-F238E27FC236}">
                <a16:creationId xmlns:a16="http://schemas.microsoft.com/office/drawing/2014/main" xmlns="" id="{4A79F8F7-B4C7-13B5-33FB-BA3CBFA95B55}"/>
              </a:ext>
            </a:extLst>
          </p:cNvPr>
          <p:cNvSpPr>
            <a:spLocks noGrp="1"/>
          </p:cNvSpPr>
          <p:nvPr>
            <p:ph idx="1"/>
          </p:nvPr>
        </p:nvSpPr>
        <p:spPr>
          <a:xfrm>
            <a:off x="507527" y="2044302"/>
            <a:ext cx="4743318" cy="3472079"/>
          </a:xfrm>
        </p:spPr>
        <p:txBody>
          <a:bodyPr>
            <a:noAutofit/>
          </a:bodyPr>
          <a:lstStyle/>
          <a:p>
            <a:pPr algn="just"/>
            <a:r>
              <a:rPr lang="es-CO" sz="1600" dirty="0">
                <a:latin typeface="Arial" panose="020B0604020202020204" pitchFamily="34" charset="0"/>
                <a:ea typeface="Calibri" panose="020F0502020204030204" pitchFamily="34" charset="0"/>
                <a:cs typeface="Arial" panose="020B0604020202020204" pitchFamily="34" charset="0"/>
              </a:rPr>
              <a:t>L</a:t>
            </a:r>
            <a:r>
              <a:rPr lang="es-CO" sz="1600" dirty="0">
                <a:effectLst/>
                <a:latin typeface="Arial" panose="020B0604020202020204" pitchFamily="34" charset="0"/>
                <a:ea typeface="Calibri" panose="020F0502020204030204" pitchFamily="34" charset="0"/>
                <a:cs typeface="Arial" panose="020B0604020202020204" pitchFamily="34" charset="0"/>
              </a:rPr>
              <a:t>os </a:t>
            </a:r>
            <a:r>
              <a:rPr lang="es-CO" sz="1600" b="1" dirty="0">
                <a:effectLst/>
                <a:latin typeface="Arial" panose="020B0604020202020204" pitchFamily="34" charset="0"/>
                <a:ea typeface="Calibri" panose="020F0502020204030204" pitchFamily="34" charset="0"/>
                <a:cs typeface="Arial" panose="020B0604020202020204" pitchFamily="34" charset="0"/>
              </a:rPr>
              <a:t>directivos docentes, docentes y administrativos,</a:t>
            </a:r>
            <a:r>
              <a:rPr lang="es-CO" sz="1600" dirty="0">
                <a:effectLst/>
                <a:latin typeface="Arial" panose="020B0604020202020204" pitchFamily="34" charset="0"/>
                <a:ea typeface="Calibri" panose="020F0502020204030204" pitchFamily="34" charset="0"/>
                <a:cs typeface="Arial" panose="020B0604020202020204" pitchFamily="34" charset="0"/>
              </a:rPr>
              <a:t> deberán contar con la resolución de comisión de servicios, la copia de la </a:t>
            </a:r>
            <a:r>
              <a:rPr lang="es-CO" sz="1600" b="1" dirty="0">
                <a:effectLst/>
                <a:latin typeface="Arial" panose="020B0604020202020204" pitchFamily="34" charset="0"/>
                <a:ea typeface="Calibri" panose="020F0502020204030204" pitchFamily="34" charset="0"/>
                <a:cs typeface="Arial" panose="020B0604020202020204" pitchFamily="34" charset="0"/>
              </a:rPr>
              <a:t>cédula y la debida certificación médica de aptitud expedida por la entidad prestadora del servicio de salud</a:t>
            </a:r>
            <a:r>
              <a:rPr lang="es-CO" sz="1600" dirty="0">
                <a:effectLst/>
                <a:latin typeface="Arial" panose="020B0604020202020204" pitchFamily="34" charset="0"/>
                <a:ea typeface="Calibri" panose="020F0502020204030204" pitchFamily="34" charset="0"/>
                <a:cs typeface="Arial" panose="020B0604020202020204" pitchFamily="34" charset="0"/>
              </a:rPr>
              <a:t>, donde se indique que se encuentran en </a:t>
            </a:r>
            <a:r>
              <a:rPr lang="es-CO" sz="1600" b="1" dirty="0">
                <a:effectLst/>
                <a:latin typeface="Arial" panose="020B0604020202020204" pitchFamily="34" charset="0"/>
                <a:ea typeface="Calibri" panose="020F0502020204030204" pitchFamily="34" charset="0"/>
                <a:cs typeface="Arial" panose="020B0604020202020204" pitchFamily="34" charset="0"/>
              </a:rPr>
              <a:t>condiciones físicas óptimas para participar en el certamen deportivo</a:t>
            </a:r>
            <a:r>
              <a:rPr lang="es-CO" sz="1600" dirty="0">
                <a:effectLst/>
                <a:latin typeface="Arial" panose="020B0604020202020204" pitchFamily="34" charset="0"/>
                <a:ea typeface="Calibri" panose="020F0502020204030204" pitchFamily="34" charset="0"/>
                <a:cs typeface="Arial" panose="020B0604020202020204" pitchFamily="34" charset="0"/>
              </a:rPr>
              <a:t>. </a:t>
            </a:r>
          </a:p>
          <a:p>
            <a:pPr marL="0" indent="0" algn="just">
              <a:buNone/>
            </a:pPr>
            <a:endParaRPr lang="es-CO" sz="1600" dirty="0">
              <a:latin typeface="Arial" panose="020B0604020202020204" pitchFamily="34" charset="0"/>
              <a:ea typeface="Calibri" panose="020F0502020204030204" pitchFamily="34" charset="0"/>
              <a:cs typeface="Arial" panose="020B0604020202020204" pitchFamily="34" charset="0"/>
            </a:endParaRPr>
          </a:p>
          <a:p>
            <a:pPr algn="just"/>
            <a:r>
              <a:rPr lang="es-CO" sz="1600" dirty="0">
                <a:effectLst/>
                <a:latin typeface="Arial" panose="020B0604020202020204" pitchFamily="34" charset="0"/>
                <a:ea typeface="Calibri" panose="020F0502020204030204" pitchFamily="34" charset="0"/>
                <a:cs typeface="Arial" panose="020B0604020202020204" pitchFamily="34" charset="0"/>
              </a:rPr>
              <a:t>Dicha </a:t>
            </a:r>
            <a:r>
              <a:rPr lang="es-CO" sz="1600" b="1" dirty="0">
                <a:effectLst/>
                <a:latin typeface="Arial" panose="020B0604020202020204" pitchFamily="34" charset="0"/>
                <a:ea typeface="Calibri" panose="020F0502020204030204" pitchFamily="34" charset="0"/>
                <a:cs typeface="Arial" panose="020B0604020202020204" pitchFamily="34" charset="0"/>
              </a:rPr>
              <a:t>certificación</a:t>
            </a:r>
            <a:r>
              <a:rPr lang="es-CO" sz="1600" dirty="0">
                <a:effectLst/>
                <a:latin typeface="Arial" panose="020B0604020202020204" pitchFamily="34" charset="0"/>
                <a:ea typeface="Calibri" panose="020F0502020204030204" pitchFamily="34" charset="0"/>
                <a:cs typeface="Arial" panose="020B0604020202020204" pitchFamily="34" charset="0"/>
              </a:rPr>
              <a:t> deberá tener una </a:t>
            </a:r>
            <a:r>
              <a:rPr lang="es-CO" sz="1600" b="1" dirty="0">
                <a:effectLst/>
                <a:latin typeface="Arial" panose="020B0604020202020204" pitchFamily="34" charset="0"/>
                <a:ea typeface="Calibri" panose="020F0502020204030204" pitchFamily="34" charset="0"/>
                <a:cs typeface="Arial" panose="020B0604020202020204" pitchFamily="34" charset="0"/>
              </a:rPr>
              <a:t>vigencia no mayor a sesenta (60) días a fecha seis (06) de octubre de 2024</a:t>
            </a:r>
            <a:r>
              <a:rPr lang="es-CO" sz="1600" dirty="0">
                <a:effectLst/>
                <a:latin typeface="Arial" panose="020B0604020202020204" pitchFamily="34" charset="0"/>
                <a:ea typeface="Calibri" panose="020F0502020204030204" pitchFamily="34" charset="0"/>
                <a:cs typeface="Arial" panose="020B0604020202020204" pitchFamily="34" charset="0"/>
              </a:rPr>
              <a:t>. </a:t>
            </a:r>
          </a:p>
          <a:p>
            <a:pPr marL="0" indent="0" algn="just">
              <a:buNone/>
            </a:pPr>
            <a:endParaRPr lang="es-CO" sz="1600" b="1" dirty="0">
              <a:latin typeface="Arial" panose="020B0604020202020204" pitchFamily="34" charset="0"/>
              <a:cs typeface="Arial" panose="020B0604020202020204" pitchFamily="34" charset="0"/>
            </a:endParaRPr>
          </a:p>
        </p:txBody>
      </p:sp>
      <p:sp>
        <p:nvSpPr>
          <p:cNvPr id="4" name="CuadroTexto 3">
            <a:extLst>
              <a:ext uri="{FF2B5EF4-FFF2-40B4-BE49-F238E27FC236}">
                <a16:creationId xmlns:a16="http://schemas.microsoft.com/office/drawing/2014/main" xmlns="" id="{EFA25AF1-4D82-E8EA-B2D4-C09CFA9B7258}"/>
              </a:ext>
            </a:extLst>
          </p:cNvPr>
          <p:cNvSpPr txBox="1"/>
          <p:nvPr/>
        </p:nvSpPr>
        <p:spPr>
          <a:xfrm>
            <a:off x="6096000" y="1939554"/>
            <a:ext cx="5309681" cy="3785652"/>
          </a:xfrm>
          <a:prstGeom prst="rect">
            <a:avLst/>
          </a:prstGeom>
          <a:noFill/>
        </p:spPr>
        <p:txBody>
          <a:bodyPr wrap="square" rtlCol="0">
            <a:spAutoFit/>
          </a:bodyPr>
          <a:lstStyle/>
          <a:p>
            <a:pPr marL="285750" indent="-285750" algn="just">
              <a:buFont typeface="Arial" panose="020B0604020202020204" pitchFamily="34" charset="0"/>
              <a:buChar char="•"/>
            </a:pPr>
            <a:r>
              <a:rPr lang="es-CO" sz="1600" b="1" dirty="0">
                <a:effectLst/>
                <a:latin typeface="Arial" panose="020B0604020202020204" pitchFamily="34" charset="0"/>
                <a:ea typeface="Calibri" panose="020F0502020204030204" pitchFamily="34" charset="0"/>
                <a:cs typeface="Arial" panose="020B0604020202020204" pitchFamily="34" charset="0"/>
              </a:rPr>
              <a:t>Todos los documentos deberán ser cargados a más tardar el trece (13) de septiembre de 2024 en la plataforma de inscripciones.</a:t>
            </a:r>
          </a:p>
          <a:p>
            <a:pPr algn="just"/>
            <a:endParaRPr lang="es-MX" sz="1600" b="1" dirty="0">
              <a:effectLst/>
              <a:latin typeface="Arial" panose="020B0604020202020204" pitchFamily="34" charset="0"/>
              <a:ea typeface="Calibri" panose="020F0502020204030204" pitchFamily="34" charset="0"/>
              <a:cs typeface="Arial" panose="020B0604020202020204" pitchFamily="34" charset="0"/>
            </a:endParaRPr>
          </a:p>
          <a:p>
            <a:pPr marL="285750" indent="-285750" algn="just">
              <a:buFont typeface="Arial" panose="020B0604020202020204" pitchFamily="34" charset="0"/>
              <a:buChar char="•"/>
            </a:pPr>
            <a:r>
              <a:rPr lang="es-MX" sz="1600" dirty="0">
                <a:latin typeface="Arial" panose="020B0604020202020204" pitchFamily="34" charset="0"/>
                <a:cs typeface="Arial" panose="020B0604020202020204" pitchFamily="34" charset="0"/>
              </a:rPr>
              <a:t>Los</a:t>
            </a:r>
            <a:r>
              <a:rPr lang="es-MX" sz="1600" b="1" dirty="0">
                <a:latin typeface="Arial" panose="020B0604020202020204" pitchFamily="34" charset="0"/>
                <a:cs typeface="Arial" panose="020B0604020202020204" pitchFamily="34" charset="0"/>
              </a:rPr>
              <a:t> deportistas </a:t>
            </a:r>
            <a:r>
              <a:rPr lang="es-MX" sz="1600" dirty="0">
                <a:latin typeface="Arial" panose="020B0604020202020204" pitchFamily="34" charset="0"/>
                <a:cs typeface="Arial" panose="020B0604020202020204" pitchFamily="34" charset="0"/>
              </a:rPr>
              <a:t>que</a:t>
            </a:r>
            <a:r>
              <a:rPr lang="es-MX" sz="1600" b="1" dirty="0">
                <a:latin typeface="Arial" panose="020B0604020202020204" pitchFamily="34" charset="0"/>
                <a:cs typeface="Arial" panose="020B0604020202020204" pitchFamily="34" charset="0"/>
              </a:rPr>
              <a:t> no cuenten</a:t>
            </a:r>
            <a:r>
              <a:rPr lang="es-MX" sz="1600" dirty="0">
                <a:latin typeface="Arial" panose="020B0604020202020204" pitchFamily="34" charset="0"/>
                <a:cs typeface="Arial" panose="020B0604020202020204" pitchFamily="34" charset="0"/>
              </a:rPr>
              <a:t> con los </a:t>
            </a:r>
            <a:r>
              <a:rPr lang="es-MX" sz="1600" b="1" dirty="0">
                <a:latin typeface="Arial" panose="020B0604020202020204" pitchFamily="34" charset="0"/>
                <a:cs typeface="Arial" panose="020B0604020202020204" pitchFamily="34" charset="0"/>
              </a:rPr>
              <a:t>documentos</a:t>
            </a:r>
            <a:r>
              <a:rPr lang="es-MX" sz="1600" dirty="0">
                <a:latin typeface="Arial" panose="020B0604020202020204" pitchFamily="34" charset="0"/>
                <a:cs typeface="Arial" panose="020B0604020202020204" pitchFamily="34" charset="0"/>
              </a:rPr>
              <a:t> y su debida </a:t>
            </a:r>
            <a:r>
              <a:rPr lang="es-MX" sz="1600" b="1" dirty="0">
                <a:latin typeface="Arial" panose="020B0604020202020204" pitchFamily="34" charset="0"/>
                <a:cs typeface="Arial" panose="020B0604020202020204" pitchFamily="34" charset="0"/>
              </a:rPr>
              <a:t>inscripción</a:t>
            </a:r>
            <a:r>
              <a:rPr lang="es-MX" sz="1600" dirty="0">
                <a:latin typeface="Arial" panose="020B0604020202020204" pitchFamily="34" charset="0"/>
                <a:cs typeface="Arial" panose="020B0604020202020204" pitchFamily="34" charset="0"/>
              </a:rPr>
              <a:t> en la plataforma oficial </a:t>
            </a:r>
            <a:r>
              <a:rPr lang="es-MX" sz="1600" b="1" dirty="0">
                <a:latin typeface="Arial" panose="020B0604020202020204" pitchFamily="34" charset="0"/>
                <a:cs typeface="Arial" panose="020B0604020202020204" pitchFamily="34" charset="0"/>
              </a:rPr>
              <a:t>no podrán participar en la final nacional	</a:t>
            </a:r>
            <a:endParaRPr lang="es-MX" sz="1600" dirty="0">
              <a:latin typeface="Arial" panose="020B0604020202020204" pitchFamily="34" charset="0"/>
              <a:ea typeface="Calibri" panose="020F0502020204030204" pitchFamily="34" charset="0"/>
            </a:endParaRPr>
          </a:p>
          <a:p>
            <a:pPr marL="285750" indent="-285750" algn="just">
              <a:buFont typeface="Arial" panose="020B0604020202020204" pitchFamily="34" charset="0"/>
              <a:buChar char="•"/>
            </a:pPr>
            <a:endParaRPr lang="es-MX" sz="1600" dirty="0">
              <a:latin typeface="Arial" panose="020B0604020202020204" pitchFamily="34" charset="0"/>
              <a:ea typeface="Calibri" panose="020F0502020204030204" pitchFamily="34" charset="0"/>
            </a:endParaRPr>
          </a:p>
          <a:p>
            <a:pPr marL="285750" indent="-285750" algn="just">
              <a:buFont typeface="Arial" panose="020B0604020202020204" pitchFamily="34" charset="0"/>
              <a:buChar char="•"/>
            </a:pPr>
            <a:r>
              <a:rPr lang="es-MX" sz="1600" dirty="0">
                <a:latin typeface="Arial" panose="020B0604020202020204" pitchFamily="34" charset="0"/>
                <a:ea typeface="Calibri" panose="020F0502020204030204" pitchFamily="34" charset="0"/>
              </a:rPr>
              <a:t>Las </a:t>
            </a:r>
            <a:r>
              <a:rPr lang="es-MX" sz="1600" b="1" dirty="0">
                <a:effectLst/>
                <a:latin typeface="Arial" panose="020B0604020202020204" pitchFamily="34" charset="0"/>
                <a:ea typeface="Calibri" panose="020F0502020204030204" pitchFamily="34" charset="0"/>
              </a:rPr>
              <a:t>Entidades Territoriales y los directivos docentes</a:t>
            </a:r>
            <a:r>
              <a:rPr lang="es-MX" sz="1600" dirty="0">
                <a:effectLst/>
                <a:latin typeface="Arial" panose="020B0604020202020204" pitchFamily="34" charset="0"/>
                <a:ea typeface="Calibri" panose="020F0502020204030204" pitchFamily="34" charset="0"/>
              </a:rPr>
              <a:t>, deberán </a:t>
            </a:r>
            <a:r>
              <a:rPr lang="es-MX" sz="1600" b="1" dirty="0">
                <a:effectLst/>
                <a:latin typeface="Arial" panose="020B0604020202020204" pitchFamily="34" charset="0"/>
                <a:ea typeface="Calibri" panose="020F0502020204030204" pitchFamily="34" charset="0"/>
              </a:rPr>
              <a:t>avalar</a:t>
            </a:r>
            <a:r>
              <a:rPr lang="es-MX" sz="1600" dirty="0">
                <a:effectLst/>
                <a:latin typeface="Arial" panose="020B0604020202020204" pitchFamily="34" charset="0"/>
                <a:ea typeface="Calibri" panose="020F0502020204030204" pitchFamily="34" charset="0"/>
              </a:rPr>
              <a:t> la </a:t>
            </a:r>
            <a:r>
              <a:rPr lang="es-MX" sz="1600" b="1" dirty="0">
                <a:effectLst/>
                <a:latin typeface="Arial" panose="020B0604020202020204" pitchFamily="34" charset="0"/>
                <a:ea typeface="Calibri" panose="020F0502020204030204" pitchFamily="34" charset="0"/>
              </a:rPr>
              <a:t>participación de los deportistas </a:t>
            </a:r>
            <a:r>
              <a:rPr lang="es-MX" sz="1600" dirty="0">
                <a:effectLst/>
                <a:latin typeface="Arial" panose="020B0604020202020204" pitchFamily="34" charset="0"/>
                <a:ea typeface="Calibri" panose="020F0502020204030204" pitchFamily="34" charset="0"/>
              </a:rPr>
              <a:t>y de los artistas en la final nacional sin afectar el calendario académico.</a:t>
            </a:r>
          </a:p>
          <a:p>
            <a:pPr marL="285750" indent="-285750" algn="just">
              <a:buFont typeface="Arial" panose="020B0604020202020204" pitchFamily="34" charset="0"/>
              <a:buChar char="•"/>
            </a:pPr>
            <a:endParaRPr lang="es-CO" sz="1600" dirty="0">
              <a:latin typeface="Arial" panose="020B0604020202020204" pitchFamily="34" charset="0"/>
              <a:ea typeface="Calibri" panose="020F0502020204030204" pitchFamily="34" charset="0"/>
            </a:endParaRPr>
          </a:p>
          <a:p>
            <a:pPr algn="just"/>
            <a:endParaRPr lang="es-CO" sz="1600" dirty="0">
              <a:latin typeface="Arial" panose="020B0604020202020204" pitchFamily="34" charset="0"/>
              <a:cs typeface="Arial" panose="020B0604020202020204" pitchFamily="34" charset="0"/>
            </a:endParaRPr>
          </a:p>
        </p:txBody>
      </p:sp>
      <p:sp>
        <p:nvSpPr>
          <p:cNvPr id="5" name="CuadroTexto 4">
            <a:extLst>
              <a:ext uri="{FF2B5EF4-FFF2-40B4-BE49-F238E27FC236}">
                <a16:creationId xmlns:a16="http://schemas.microsoft.com/office/drawing/2014/main" xmlns="" id="{F6113BCF-DE8B-03DF-7609-089D20992AEF}"/>
              </a:ext>
            </a:extLst>
          </p:cNvPr>
          <p:cNvSpPr txBox="1"/>
          <p:nvPr/>
        </p:nvSpPr>
        <p:spPr>
          <a:xfrm rot="5400000" flipV="1">
            <a:off x="3250198" y="3772226"/>
            <a:ext cx="5070071" cy="120308"/>
          </a:xfrm>
          <a:prstGeom prst="rect">
            <a:avLst/>
          </a:prstGeom>
          <a:solidFill>
            <a:srgbClr val="B43737"/>
          </a:solidFill>
        </p:spPr>
        <p:txBody>
          <a:bodyPr wrap="square" rtlCol="0">
            <a:spAutoFit/>
          </a:bodyPr>
          <a:lstStyle/>
          <a:p>
            <a:endParaRPr lang="es-CO" dirty="0"/>
          </a:p>
        </p:txBody>
      </p:sp>
    </p:spTree>
    <p:extLst>
      <p:ext uri="{BB962C8B-B14F-4D97-AF65-F5344CB8AC3E}">
        <p14:creationId xmlns:p14="http://schemas.microsoft.com/office/powerpoint/2010/main" val="28268817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a:extLst>
              <a:ext uri="{FF2B5EF4-FFF2-40B4-BE49-F238E27FC236}">
                <a16:creationId xmlns:a16="http://schemas.microsoft.com/office/drawing/2014/main" xmlns="" id="{0E7DF313-9D49-10D6-62FF-27E88B21859E}"/>
              </a:ext>
            </a:extLst>
          </p:cNvPr>
          <p:cNvSpPr txBox="1"/>
          <p:nvPr/>
        </p:nvSpPr>
        <p:spPr>
          <a:xfrm>
            <a:off x="593961" y="151885"/>
            <a:ext cx="10570408" cy="523220"/>
          </a:xfrm>
          <a:prstGeom prst="rect">
            <a:avLst/>
          </a:prstGeom>
          <a:noFill/>
        </p:spPr>
        <p:txBody>
          <a:bodyPr wrap="square" rtlCol="0">
            <a:spAutoFit/>
          </a:bodyPr>
          <a:lstStyle/>
          <a:p>
            <a:r>
              <a:rPr lang="es-MX" sz="2800" b="1" i="1" dirty="0">
                <a:solidFill>
                  <a:srgbClr val="B40000"/>
                </a:solidFill>
              </a:rPr>
              <a:t>I.	JUEGOS DEPORTIVOS DEL MAGISTERIO COLOMBIANO:</a:t>
            </a:r>
            <a:endParaRPr lang="es-CO" sz="2800" b="1" i="1" dirty="0">
              <a:solidFill>
                <a:srgbClr val="B40000"/>
              </a:solidFill>
            </a:endParaRPr>
          </a:p>
        </p:txBody>
      </p:sp>
      <p:sp>
        <p:nvSpPr>
          <p:cNvPr id="11" name="CuadroTexto 10">
            <a:extLst>
              <a:ext uri="{FF2B5EF4-FFF2-40B4-BE49-F238E27FC236}">
                <a16:creationId xmlns:a16="http://schemas.microsoft.com/office/drawing/2014/main" xmlns="" id="{4C6400B4-F3A5-3492-9B75-531645912CDC}"/>
              </a:ext>
            </a:extLst>
          </p:cNvPr>
          <p:cNvSpPr txBox="1"/>
          <p:nvPr/>
        </p:nvSpPr>
        <p:spPr>
          <a:xfrm>
            <a:off x="593961" y="675106"/>
            <a:ext cx="9607314" cy="172620"/>
          </a:xfrm>
          <a:prstGeom prst="rect">
            <a:avLst/>
          </a:prstGeom>
          <a:solidFill>
            <a:srgbClr val="B43737"/>
          </a:solidFill>
        </p:spPr>
        <p:txBody>
          <a:bodyPr wrap="square" rtlCol="0">
            <a:spAutoFit/>
          </a:bodyPr>
          <a:lstStyle/>
          <a:p>
            <a:endParaRPr lang="es-CO" dirty="0"/>
          </a:p>
        </p:txBody>
      </p:sp>
      <p:sp>
        <p:nvSpPr>
          <p:cNvPr id="2" name="CuadroTexto 1">
            <a:extLst>
              <a:ext uri="{FF2B5EF4-FFF2-40B4-BE49-F238E27FC236}">
                <a16:creationId xmlns:a16="http://schemas.microsoft.com/office/drawing/2014/main" xmlns="" id="{146A2C87-A70D-24DA-6D9E-916E9886BC83}"/>
              </a:ext>
            </a:extLst>
          </p:cNvPr>
          <p:cNvSpPr txBox="1"/>
          <p:nvPr/>
        </p:nvSpPr>
        <p:spPr>
          <a:xfrm>
            <a:off x="593961" y="847726"/>
            <a:ext cx="9313768" cy="276999"/>
          </a:xfrm>
          <a:prstGeom prst="rect">
            <a:avLst/>
          </a:prstGeom>
          <a:noFill/>
        </p:spPr>
        <p:txBody>
          <a:bodyPr wrap="none" rtlCol="0">
            <a:spAutoFit/>
          </a:bodyPr>
          <a:lstStyle/>
          <a:p>
            <a:r>
              <a:rPr lang="es-MX" sz="1200" b="1" dirty="0">
                <a:effectLst/>
                <a:latin typeface="Arial" panose="020B0604020202020204" pitchFamily="34" charset="0"/>
                <a:ea typeface="Calibri" panose="020F0502020204030204" pitchFamily="34" charset="0"/>
              </a:rPr>
              <a:t>Orientaciones Desarrollo Fase Final Nacional de </a:t>
            </a:r>
            <a:r>
              <a:rPr lang="es-MX" sz="1200" b="1" dirty="0">
                <a:latin typeface="Arial" panose="020B0604020202020204" pitchFamily="34" charset="0"/>
                <a:ea typeface="Calibri" panose="020F0502020204030204" pitchFamily="34" charset="0"/>
              </a:rPr>
              <a:t>l</a:t>
            </a:r>
            <a:r>
              <a:rPr lang="es-MX" sz="1200" b="1" dirty="0">
                <a:effectLst/>
                <a:latin typeface="Arial" panose="020B0604020202020204" pitchFamily="34" charset="0"/>
                <a:ea typeface="Calibri" panose="020F0502020204030204" pitchFamily="34" charset="0"/>
              </a:rPr>
              <a:t>os Juegos Deportivos Del Magisterio Deportes Individuales y de Conjunto</a:t>
            </a:r>
            <a:r>
              <a:rPr lang="es-CO" sz="1200" b="1" dirty="0">
                <a:effectLst/>
                <a:latin typeface="Arial" panose="020B0604020202020204" pitchFamily="34" charset="0"/>
                <a:ea typeface="Calibri" panose="020F0502020204030204" pitchFamily="34" charset="0"/>
              </a:rPr>
              <a:t>:</a:t>
            </a:r>
            <a:endParaRPr lang="es-CO" sz="1200" dirty="0"/>
          </a:p>
        </p:txBody>
      </p:sp>
      <p:sp>
        <p:nvSpPr>
          <p:cNvPr id="3" name="Marcador de contenido 6">
            <a:extLst>
              <a:ext uri="{FF2B5EF4-FFF2-40B4-BE49-F238E27FC236}">
                <a16:creationId xmlns:a16="http://schemas.microsoft.com/office/drawing/2014/main" xmlns="" id="{4A79F8F7-B4C7-13B5-33FB-BA3CBFA95B55}"/>
              </a:ext>
            </a:extLst>
          </p:cNvPr>
          <p:cNvSpPr>
            <a:spLocks noGrp="1"/>
          </p:cNvSpPr>
          <p:nvPr>
            <p:ph idx="1"/>
          </p:nvPr>
        </p:nvSpPr>
        <p:spPr>
          <a:xfrm>
            <a:off x="477319" y="1479734"/>
            <a:ext cx="4422053" cy="4758603"/>
          </a:xfrm>
        </p:spPr>
        <p:txBody>
          <a:bodyPr>
            <a:noAutofit/>
          </a:bodyPr>
          <a:lstStyle/>
          <a:p>
            <a:pPr algn="just">
              <a:lnSpc>
                <a:spcPct val="107000"/>
              </a:lnSpc>
              <a:spcAft>
                <a:spcPts val="800"/>
              </a:spcAft>
            </a:pPr>
            <a:r>
              <a:rPr lang="es-CO" sz="1600" dirty="0">
                <a:latin typeface="Arial" panose="020B0604020202020204" pitchFamily="34" charset="0"/>
                <a:ea typeface="Calibri" panose="020F0502020204030204" pitchFamily="34" charset="0"/>
              </a:rPr>
              <a:t>E</a:t>
            </a:r>
            <a:r>
              <a:rPr lang="es-CO" sz="1600" dirty="0">
                <a:effectLst/>
                <a:latin typeface="Arial" panose="020B0604020202020204" pitchFamily="34" charset="0"/>
                <a:ea typeface="Calibri" panose="020F0502020204030204" pitchFamily="34" charset="0"/>
              </a:rPr>
              <a:t>l </a:t>
            </a:r>
            <a:r>
              <a:rPr lang="es-CO" sz="1600" b="1" dirty="0">
                <a:effectLst/>
                <a:latin typeface="Arial" panose="020B0604020202020204" pitchFamily="34" charset="0"/>
                <a:ea typeface="Calibri" panose="020F0502020204030204" pitchFamily="34" charset="0"/>
              </a:rPr>
              <a:t>Gobierno Nacional cubrirán</a:t>
            </a:r>
            <a:r>
              <a:rPr lang="es-CO" sz="1600" dirty="0">
                <a:effectLst/>
                <a:latin typeface="Arial" panose="020B0604020202020204" pitchFamily="34" charset="0"/>
                <a:ea typeface="Calibri" panose="020F0502020204030204" pitchFamily="34" charset="0"/>
              </a:rPr>
              <a:t> los gastos asociados con el </a:t>
            </a:r>
            <a:r>
              <a:rPr lang="es-CO" sz="1600" b="1" dirty="0">
                <a:effectLst/>
                <a:latin typeface="Arial" panose="020B0604020202020204" pitchFamily="34" charset="0"/>
                <a:ea typeface="Calibri" panose="020F0502020204030204" pitchFamily="34" charset="0"/>
              </a:rPr>
              <a:t>alojamiento, alimentación, hidratación, juzgamiento, ambulancias, pólizas y traslado a los escenarios deportivos en la ciudad de Bucaramanga para la fase final nacional</a:t>
            </a:r>
            <a:r>
              <a:rPr lang="es-CO" sz="1600" dirty="0">
                <a:effectLst/>
                <a:latin typeface="Arial" panose="020B0604020202020204" pitchFamily="34" charset="0"/>
                <a:ea typeface="Calibri" panose="020F0502020204030204" pitchFamily="34" charset="0"/>
              </a:rPr>
              <a:t>, de los deportistas directivos docentes, docentes y administrativos de las instituciones educativas, oficialmente inscritos por cada departamento y el distrito capital.</a:t>
            </a:r>
            <a:endParaRPr lang="es-CO" sz="1600" dirty="0">
              <a:effectLst/>
              <a:latin typeface="Calibri" panose="020F0502020204030204" pitchFamily="34" charset="0"/>
              <a:ea typeface="Calibri" panose="020F0502020204030204" pitchFamily="34" charset="0"/>
            </a:endParaRPr>
          </a:p>
          <a:p>
            <a:pPr marL="0" indent="0" algn="just">
              <a:buNone/>
            </a:pPr>
            <a:r>
              <a:rPr lang="es-MX" sz="1600" b="1" dirty="0">
                <a:latin typeface="Arial" panose="020B0604020202020204" pitchFamily="34" charset="0"/>
                <a:cs typeface="Arial" panose="020B0604020202020204" pitchFamily="34" charset="0"/>
              </a:rPr>
              <a:t>		</a:t>
            </a:r>
            <a:endParaRPr lang="es-CO" sz="1600" b="1" dirty="0">
              <a:latin typeface="Arial" panose="020B0604020202020204" pitchFamily="34" charset="0"/>
              <a:cs typeface="Arial" panose="020B0604020202020204" pitchFamily="34" charset="0"/>
            </a:endParaRPr>
          </a:p>
        </p:txBody>
      </p:sp>
      <p:sp>
        <p:nvSpPr>
          <p:cNvPr id="4" name="CuadroTexto 3">
            <a:extLst>
              <a:ext uri="{FF2B5EF4-FFF2-40B4-BE49-F238E27FC236}">
                <a16:creationId xmlns:a16="http://schemas.microsoft.com/office/drawing/2014/main" xmlns="" id="{EFA25AF1-4D82-E8EA-B2D4-C09CFA9B7258}"/>
              </a:ext>
            </a:extLst>
          </p:cNvPr>
          <p:cNvSpPr txBox="1"/>
          <p:nvPr/>
        </p:nvSpPr>
        <p:spPr>
          <a:xfrm>
            <a:off x="6324600" y="1479734"/>
            <a:ext cx="5004881" cy="3293209"/>
          </a:xfrm>
          <a:prstGeom prst="rect">
            <a:avLst/>
          </a:prstGeom>
          <a:noFill/>
        </p:spPr>
        <p:txBody>
          <a:bodyPr wrap="square" rtlCol="0">
            <a:spAutoFit/>
          </a:bodyPr>
          <a:lstStyle/>
          <a:p>
            <a:pPr marL="285750" indent="-285750" algn="just">
              <a:buFont typeface="Arial" panose="020B0604020202020204" pitchFamily="34" charset="0"/>
              <a:buChar char="•"/>
            </a:pPr>
            <a:r>
              <a:rPr lang="es-MX" sz="1600" dirty="0">
                <a:latin typeface="Arial" panose="020B0604020202020204" pitchFamily="34" charset="0"/>
                <a:cs typeface="Arial" panose="020B0604020202020204" pitchFamily="34" charset="0"/>
              </a:rPr>
              <a:t>El funcionario de </a:t>
            </a:r>
            <a:r>
              <a:rPr lang="es-MX" sz="1600" b="1" dirty="0">
                <a:latin typeface="Arial" panose="020B0604020202020204" pitchFamily="34" charset="0"/>
                <a:cs typeface="Arial" panose="020B0604020202020204" pitchFamily="34" charset="0"/>
              </a:rPr>
              <a:t>bienestar laboral </a:t>
            </a:r>
            <a:r>
              <a:rPr lang="es-MX" sz="1600" dirty="0">
                <a:latin typeface="Arial" panose="020B0604020202020204" pitchFamily="34" charset="0"/>
                <a:cs typeface="Arial" panose="020B0604020202020204" pitchFamily="34" charset="0"/>
              </a:rPr>
              <a:t>de cada </a:t>
            </a:r>
            <a:r>
              <a:rPr lang="es-MX" sz="1600" b="1" dirty="0">
                <a:latin typeface="Arial" panose="020B0604020202020204" pitchFamily="34" charset="0"/>
                <a:cs typeface="Arial" panose="020B0604020202020204" pitchFamily="34" charset="0"/>
              </a:rPr>
              <a:t>secretaría de educación departamental </a:t>
            </a:r>
            <a:r>
              <a:rPr lang="es-MX" sz="1600" dirty="0">
                <a:latin typeface="Arial" panose="020B0604020202020204" pitchFamily="34" charset="0"/>
                <a:cs typeface="Arial" panose="020B0604020202020204" pitchFamily="34" charset="0"/>
              </a:rPr>
              <a:t>será el </a:t>
            </a:r>
            <a:r>
              <a:rPr lang="es-MX" sz="1600" b="1" dirty="0">
                <a:latin typeface="Arial" panose="020B0604020202020204" pitchFamily="34" charset="0"/>
                <a:cs typeface="Arial" panose="020B0604020202020204" pitchFamily="34" charset="0"/>
              </a:rPr>
              <a:t>jefe de misión de la delegación participante en la fase nacional</a:t>
            </a:r>
            <a:r>
              <a:rPr lang="es-MX" sz="1600" dirty="0">
                <a:latin typeface="Arial" panose="020B0604020202020204" pitchFamily="34" charset="0"/>
                <a:cs typeface="Arial" panose="020B0604020202020204" pitchFamily="34" charset="0"/>
              </a:rPr>
              <a:t>, como lo establece el artículo 65 de la Norma General de los Juegos Deportivos Nacionales del Magisterio Colombiano. </a:t>
            </a:r>
          </a:p>
          <a:p>
            <a:pPr algn="just"/>
            <a:endParaRPr lang="es-MX" sz="1600"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s-MX" sz="1600" b="1" dirty="0">
                <a:latin typeface="Arial" panose="020B0604020202020204" pitchFamily="34" charset="0"/>
                <a:cs typeface="Arial" panose="020B0604020202020204" pitchFamily="34" charset="0"/>
              </a:rPr>
              <a:t>El jefe de misión y el Secretario de cultura, recreación y deporte de la filial </a:t>
            </a:r>
            <a:r>
              <a:rPr lang="es-MX" sz="1600" b="1" dirty="0" err="1">
                <a:latin typeface="Arial" panose="020B0604020202020204" pitchFamily="34" charset="0"/>
                <a:cs typeface="Arial" panose="020B0604020202020204" pitchFamily="34" charset="0"/>
              </a:rPr>
              <a:t>Fecode</a:t>
            </a:r>
            <a:r>
              <a:rPr lang="es-MX" sz="1600" b="1" dirty="0">
                <a:latin typeface="Arial" panose="020B0604020202020204" pitchFamily="34" charset="0"/>
                <a:cs typeface="Arial" panose="020B0604020202020204" pitchFamily="34" charset="0"/>
              </a:rPr>
              <a:t> , acompañan a las delegaciones en los encuentros deportivos y actos culturales</a:t>
            </a:r>
            <a:r>
              <a:rPr lang="es-MX" sz="1600" b="1" dirty="0">
                <a:effectLst/>
                <a:latin typeface="Arial" panose="020B0604020202020204" pitchFamily="34" charset="0"/>
                <a:ea typeface="Calibri" panose="020F0502020204030204" pitchFamily="34" charset="0"/>
              </a:rPr>
              <a:t>.</a:t>
            </a:r>
          </a:p>
          <a:p>
            <a:pPr algn="just"/>
            <a:endParaRPr lang="es-MX" sz="1600" dirty="0">
              <a:latin typeface="Arial" panose="020B0604020202020204" pitchFamily="34" charset="0"/>
              <a:ea typeface="Calibri" panose="020F0502020204030204" pitchFamily="34" charset="0"/>
            </a:endParaRPr>
          </a:p>
          <a:p>
            <a:pPr algn="just"/>
            <a:endParaRPr lang="es-CO" sz="1600" dirty="0">
              <a:latin typeface="Arial" panose="020B0604020202020204" pitchFamily="34" charset="0"/>
              <a:cs typeface="Arial" panose="020B0604020202020204" pitchFamily="34" charset="0"/>
            </a:endParaRPr>
          </a:p>
        </p:txBody>
      </p:sp>
      <p:sp>
        <p:nvSpPr>
          <p:cNvPr id="5" name="CuadroTexto 4">
            <a:extLst>
              <a:ext uri="{FF2B5EF4-FFF2-40B4-BE49-F238E27FC236}">
                <a16:creationId xmlns:a16="http://schemas.microsoft.com/office/drawing/2014/main" xmlns="" id="{F6113BCF-DE8B-03DF-7609-089D20992AEF}"/>
              </a:ext>
            </a:extLst>
          </p:cNvPr>
          <p:cNvSpPr txBox="1"/>
          <p:nvPr/>
        </p:nvSpPr>
        <p:spPr>
          <a:xfrm rot="5400000" flipV="1">
            <a:off x="4153290" y="2729224"/>
            <a:ext cx="2944875" cy="81115"/>
          </a:xfrm>
          <a:prstGeom prst="rect">
            <a:avLst/>
          </a:prstGeom>
          <a:solidFill>
            <a:srgbClr val="B43737"/>
          </a:solidFill>
        </p:spPr>
        <p:txBody>
          <a:bodyPr wrap="square" rtlCol="0">
            <a:spAutoFit/>
          </a:bodyPr>
          <a:lstStyle/>
          <a:p>
            <a:endParaRPr lang="es-CO" dirty="0"/>
          </a:p>
        </p:txBody>
      </p:sp>
      <p:sp>
        <p:nvSpPr>
          <p:cNvPr id="6" name="CuadroTexto 5">
            <a:extLst>
              <a:ext uri="{FF2B5EF4-FFF2-40B4-BE49-F238E27FC236}">
                <a16:creationId xmlns:a16="http://schemas.microsoft.com/office/drawing/2014/main" xmlns="" id="{5B2A1DF8-7B70-FFC8-9117-137B868C2998}"/>
              </a:ext>
            </a:extLst>
          </p:cNvPr>
          <p:cNvSpPr txBox="1"/>
          <p:nvPr/>
        </p:nvSpPr>
        <p:spPr>
          <a:xfrm>
            <a:off x="3721548" y="4912508"/>
            <a:ext cx="4748904" cy="1477328"/>
          </a:xfrm>
          <a:prstGeom prst="rect">
            <a:avLst/>
          </a:prstGeom>
          <a:solidFill>
            <a:srgbClr val="FFB900"/>
          </a:solidFill>
        </p:spPr>
        <p:txBody>
          <a:bodyPr wrap="square" rtlCol="0">
            <a:spAutoFit/>
          </a:bodyPr>
          <a:lstStyle/>
          <a:p>
            <a:pPr marL="285750" indent="-285750" algn="just">
              <a:buFont typeface="Arial" panose="020B0604020202020204" pitchFamily="34" charset="0"/>
              <a:buChar char="•"/>
            </a:pPr>
            <a:r>
              <a:rPr lang="es-CO" sz="1800" dirty="0">
                <a:effectLst/>
                <a:latin typeface="Arial" panose="020B0604020202020204" pitchFamily="34" charset="0"/>
                <a:ea typeface="Calibri" panose="020F0502020204030204" pitchFamily="34" charset="0"/>
              </a:rPr>
              <a:t>Los deportes de conjunto convocados para la presente vigencia de Final Nacional serán: </a:t>
            </a:r>
            <a:r>
              <a:rPr lang="es-CO" sz="1800" u="sng" dirty="0">
                <a:effectLst/>
                <a:latin typeface="Arial" panose="020B0604020202020204" pitchFamily="34" charset="0"/>
                <a:ea typeface="Calibri" panose="020F0502020204030204" pitchFamily="34" charset="0"/>
              </a:rPr>
              <a:t>baloncesto (F-M), voleibol (F-M), futbol sala (F-M) y futbol (F-M).</a:t>
            </a:r>
            <a:endParaRPr lang="es-CO" sz="1800" u="sng" dirty="0">
              <a:effectLst/>
              <a:latin typeface="Calibri" panose="020F0502020204030204" pitchFamily="34" charset="0"/>
              <a:ea typeface="Calibri" panose="020F0502020204030204" pitchFamily="34" charset="0"/>
            </a:endParaRPr>
          </a:p>
          <a:p>
            <a:endParaRPr lang="es-CO" dirty="0"/>
          </a:p>
        </p:txBody>
      </p:sp>
    </p:spTree>
    <p:extLst>
      <p:ext uri="{BB962C8B-B14F-4D97-AF65-F5344CB8AC3E}">
        <p14:creationId xmlns:p14="http://schemas.microsoft.com/office/powerpoint/2010/main" val="1533290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a:extLst>
              <a:ext uri="{FF2B5EF4-FFF2-40B4-BE49-F238E27FC236}">
                <a16:creationId xmlns:a16="http://schemas.microsoft.com/office/drawing/2014/main" xmlns="" id="{0E7DF313-9D49-10D6-62FF-27E88B21859E}"/>
              </a:ext>
            </a:extLst>
          </p:cNvPr>
          <p:cNvSpPr txBox="1"/>
          <p:nvPr/>
        </p:nvSpPr>
        <p:spPr>
          <a:xfrm>
            <a:off x="593961" y="151885"/>
            <a:ext cx="10570408" cy="523220"/>
          </a:xfrm>
          <a:prstGeom prst="rect">
            <a:avLst/>
          </a:prstGeom>
          <a:noFill/>
        </p:spPr>
        <p:txBody>
          <a:bodyPr wrap="square" rtlCol="0">
            <a:spAutoFit/>
          </a:bodyPr>
          <a:lstStyle/>
          <a:p>
            <a:r>
              <a:rPr lang="es-MX" sz="2800" b="1" i="1" dirty="0">
                <a:solidFill>
                  <a:srgbClr val="B40000"/>
                </a:solidFill>
              </a:rPr>
              <a:t>I.	JUEGOS DEPORTIVOS DEL MAGISTERIO COLOMBIANO:</a:t>
            </a:r>
            <a:endParaRPr lang="es-CO" sz="2800" b="1" i="1" dirty="0">
              <a:solidFill>
                <a:srgbClr val="B40000"/>
              </a:solidFill>
            </a:endParaRPr>
          </a:p>
        </p:txBody>
      </p:sp>
      <p:sp>
        <p:nvSpPr>
          <p:cNvPr id="11" name="CuadroTexto 10">
            <a:extLst>
              <a:ext uri="{FF2B5EF4-FFF2-40B4-BE49-F238E27FC236}">
                <a16:creationId xmlns:a16="http://schemas.microsoft.com/office/drawing/2014/main" xmlns="" id="{4C6400B4-F3A5-3492-9B75-531645912CDC}"/>
              </a:ext>
            </a:extLst>
          </p:cNvPr>
          <p:cNvSpPr txBox="1"/>
          <p:nvPr/>
        </p:nvSpPr>
        <p:spPr>
          <a:xfrm>
            <a:off x="593961" y="675106"/>
            <a:ext cx="9607314" cy="172620"/>
          </a:xfrm>
          <a:prstGeom prst="rect">
            <a:avLst/>
          </a:prstGeom>
          <a:solidFill>
            <a:srgbClr val="B43737"/>
          </a:solidFill>
        </p:spPr>
        <p:txBody>
          <a:bodyPr wrap="square" rtlCol="0">
            <a:spAutoFit/>
          </a:bodyPr>
          <a:lstStyle/>
          <a:p>
            <a:endParaRPr lang="es-CO" dirty="0"/>
          </a:p>
        </p:txBody>
      </p:sp>
      <p:sp>
        <p:nvSpPr>
          <p:cNvPr id="2" name="CuadroTexto 1">
            <a:extLst>
              <a:ext uri="{FF2B5EF4-FFF2-40B4-BE49-F238E27FC236}">
                <a16:creationId xmlns:a16="http://schemas.microsoft.com/office/drawing/2014/main" xmlns="" id="{146A2C87-A70D-24DA-6D9E-916E9886BC83}"/>
              </a:ext>
            </a:extLst>
          </p:cNvPr>
          <p:cNvSpPr txBox="1"/>
          <p:nvPr/>
        </p:nvSpPr>
        <p:spPr>
          <a:xfrm>
            <a:off x="593961" y="847726"/>
            <a:ext cx="11689418" cy="276999"/>
          </a:xfrm>
          <a:prstGeom prst="rect">
            <a:avLst/>
          </a:prstGeom>
          <a:noFill/>
        </p:spPr>
        <p:txBody>
          <a:bodyPr wrap="none" rtlCol="0">
            <a:spAutoFit/>
          </a:bodyPr>
          <a:lstStyle/>
          <a:p>
            <a:r>
              <a:rPr lang="es-MX" sz="1200" b="1" dirty="0">
                <a:effectLst/>
                <a:latin typeface="Arial" panose="020B0604020202020204" pitchFamily="34" charset="0"/>
                <a:ea typeface="Calibri" panose="020F0502020204030204" pitchFamily="34" charset="0"/>
              </a:rPr>
              <a:t>Conforme con la fase zonal desarrollada en la vigencia 2023 a continuación se relacionan los equipos clasificados que competirán en la fase Final Nacional</a:t>
            </a:r>
            <a:r>
              <a:rPr lang="es-CO" sz="1200" b="1" dirty="0">
                <a:effectLst/>
                <a:latin typeface="Arial" panose="020B0604020202020204" pitchFamily="34" charset="0"/>
                <a:ea typeface="Calibri" panose="020F0502020204030204" pitchFamily="34" charset="0"/>
              </a:rPr>
              <a:t>:</a:t>
            </a:r>
            <a:endParaRPr lang="es-CO" sz="1200" dirty="0"/>
          </a:p>
        </p:txBody>
      </p:sp>
      <p:pic>
        <p:nvPicPr>
          <p:cNvPr id="12" name="Imagen 11">
            <a:extLst>
              <a:ext uri="{FF2B5EF4-FFF2-40B4-BE49-F238E27FC236}">
                <a16:creationId xmlns:a16="http://schemas.microsoft.com/office/drawing/2014/main" xmlns="" id="{CDA259E1-DAFD-E403-931D-98CC911A9BDC}"/>
              </a:ext>
            </a:extLst>
          </p:cNvPr>
          <p:cNvPicPr>
            <a:picLocks noChangeAspect="1"/>
          </p:cNvPicPr>
          <p:nvPr/>
        </p:nvPicPr>
        <p:blipFill>
          <a:blip r:embed="rId2"/>
          <a:stretch>
            <a:fillRect/>
          </a:stretch>
        </p:blipFill>
        <p:spPr>
          <a:xfrm>
            <a:off x="437700" y="1423685"/>
            <a:ext cx="6439799" cy="4334480"/>
          </a:xfrm>
          <a:prstGeom prst="rect">
            <a:avLst/>
          </a:prstGeom>
        </p:spPr>
      </p:pic>
      <p:pic>
        <p:nvPicPr>
          <p:cNvPr id="16" name="Imagen 15">
            <a:extLst>
              <a:ext uri="{FF2B5EF4-FFF2-40B4-BE49-F238E27FC236}">
                <a16:creationId xmlns:a16="http://schemas.microsoft.com/office/drawing/2014/main" xmlns="" id="{F3AD7B96-2BEA-556B-9422-5240FBD64990}"/>
              </a:ext>
            </a:extLst>
          </p:cNvPr>
          <p:cNvPicPr>
            <a:picLocks noChangeAspect="1"/>
          </p:cNvPicPr>
          <p:nvPr/>
        </p:nvPicPr>
        <p:blipFill>
          <a:blip r:embed="rId3"/>
          <a:stretch>
            <a:fillRect/>
          </a:stretch>
        </p:blipFill>
        <p:spPr>
          <a:xfrm>
            <a:off x="6976717" y="2728815"/>
            <a:ext cx="4944165" cy="1400370"/>
          </a:xfrm>
          <a:prstGeom prst="rect">
            <a:avLst/>
          </a:prstGeom>
        </p:spPr>
      </p:pic>
      <p:sp>
        <p:nvSpPr>
          <p:cNvPr id="17" name="CuadroTexto 16">
            <a:extLst>
              <a:ext uri="{FF2B5EF4-FFF2-40B4-BE49-F238E27FC236}">
                <a16:creationId xmlns:a16="http://schemas.microsoft.com/office/drawing/2014/main" xmlns="" id="{6B703DB9-1535-8DE7-C8E0-03B9F1867C7F}"/>
              </a:ext>
            </a:extLst>
          </p:cNvPr>
          <p:cNvSpPr txBox="1"/>
          <p:nvPr/>
        </p:nvSpPr>
        <p:spPr>
          <a:xfrm>
            <a:off x="7490298" y="4194392"/>
            <a:ext cx="4071205" cy="1815882"/>
          </a:xfrm>
          <a:prstGeom prst="rect">
            <a:avLst/>
          </a:prstGeom>
          <a:noFill/>
        </p:spPr>
        <p:txBody>
          <a:bodyPr wrap="square" rtlCol="0">
            <a:spAutoFit/>
          </a:bodyPr>
          <a:lstStyle/>
          <a:p>
            <a:pPr algn="just"/>
            <a:r>
              <a:rPr lang="es-MX" sz="1400" dirty="0"/>
              <a:t>En relación con los Delegados, vale la pena precisar:</a:t>
            </a:r>
          </a:p>
          <a:p>
            <a:pPr algn="just"/>
            <a:r>
              <a:rPr lang="es-MX" sz="1400" dirty="0"/>
              <a:t>- Si en la zonal se tienen equipos clasificados para competencia del mismo departamento solo asiste un delegado.</a:t>
            </a:r>
          </a:p>
          <a:p>
            <a:pPr algn="just"/>
            <a:r>
              <a:rPr lang="es-MX" sz="1400" dirty="0"/>
              <a:t>- Si en la zonal se tienen equipo clasificados para competencia de diferente departamento cada uno tiene su delegado por deporte. </a:t>
            </a:r>
            <a:endParaRPr lang="es-CO" sz="1400" dirty="0"/>
          </a:p>
        </p:txBody>
      </p:sp>
    </p:spTree>
    <p:extLst>
      <p:ext uri="{BB962C8B-B14F-4D97-AF65-F5344CB8AC3E}">
        <p14:creationId xmlns:p14="http://schemas.microsoft.com/office/powerpoint/2010/main" val="6463745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a:extLst>
              <a:ext uri="{FF2B5EF4-FFF2-40B4-BE49-F238E27FC236}">
                <a16:creationId xmlns:a16="http://schemas.microsoft.com/office/drawing/2014/main" xmlns="" id="{0E7DF313-9D49-10D6-62FF-27E88B21859E}"/>
              </a:ext>
            </a:extLst>
          </p:cNvPr>
          <p:cNvSpPr txBox="1"/>
          <p:nvPr/>
        </p:nvSpPr>
        <p:spPr>
          <a:xfrm>
            <a:off x="593961" y="151885"/>
            <a:ext cx="10570408" cy="523220"/>
          </a:xfrm>
          <a:prstGeom prst="rect">
            <a:avLst/>
          </a:prstGeom>
          <a:noFill/>
        </p:spPr>
        <p:txBody>
          <a:bodyPr wrap="square" rtlCol="0">
            <a:spAutoFit/>
          </a:bodyPr>
          <a:lstStyle/>
          <a:p>
            <a:r>
              <a:rPr lang="es-MX" sz="2800" b="1" i="1" dirty="0">
                <a:solidFill>
                  <a:srgbClr val="B40000"/>
                </a:solidFill>
              </a:rPr>
              <a:t>I.	JUEGOS DEPORTIVOS DEL MAGISTERIO COLOMBIANO:</a:t>
            </a:r>
            <a:endParaRPr lang="es-CO" sz="2800" b="1" i="1" dirty="0">
              <a:solidFill>
                <a:srgbClr val="B40000"/>
              </a:solidFill>
            </a:endParaRPr>
          </a:p>
        </p:txBody>
      </p:sp>
      <p:sp>
        <p:nvSpPr>
          <p:cNvPr id="11" name="CuadroTexto 10">
            <a:extLst>
              <a:ext uri="{FF2B5EF4-FFF2-40B4-BE49-F238E27FC236}">
                <a16:creationId xmlns:a16="http://schemas.microsoft.com/office/drawing/2014/main" xmlns="" id="{4C6400B4-F3A5-3492-9B75-531645912CDC}"/>
              </a:ext>
            </a:extLst>
          </p:cNvPr>
          <p:cNvSpPr txBox="1"/>
          <p:nvPr/>
        </p:nvSpPr>
        <p:spPr>
          <a:xfrm>
            <a:off x="593961" y="675106"/>
            <a:ext cx="9607314" cy="172620"/>
          </a:xfrm>
          <a:prstGeom prst="rect">
            <a:avLst/>
          </a:prstGeom>
          <a:solidFill>
            <a:srgbClr val="B43737"/>
          </a:solidFill>
        </p:spPr>
        <p:txBody>
          <a:bodyPr wrap="square" rtlCol="0">
            <a:spAutoFit/>
          </a:bodyPr>
          <a:lstStyle/>
          <a:p>
            <a:endParaRPr lang="es-CO" dirty="0"/>
          </a:p>
        </p:txBody>
      </p:sp>
      <p:pic>
        <p:nvPicPr>
          <p:cNvPr id="4" name="Imagen 3">
            <a:extLst>
              <a:ext uri="{FF2B5EF4-FFF2-40B4-BE49-F238E27FC236}">
                <a16:creationId xmlns:a16="http://schemas.microsoft.com/office/drawing/2014/main" xmlns="" id="{210740F6-BD2C-3B60-E8DC-A1BDCBE0BBAD}"/>
              </a:ext>
            </a:extLst>
          </p:cNvPr>
          <p:cNvPicPr>
            <a:picLocks noChangeAspect="1"/>
          </p:cNvPicPr>
          <p:nvPr/>
        </p:nvPicPr>
        <p:blipFill>
          <a:blip r:embed="rId2"/>
          <a:stretch>
            <a:fillRect/>
          </a:stretch>
        </p:blipFill>
        <p:spPr>
          <a:xfrm>
            <a:off x="1694836" y="1595181"/>
            <a:ext cx="8802328" cy="3667637"/>
          </a:xfrm>
          <a:prstGeom prst="rect">
            <a:avLst/>
          </a:prstGeom>
        </p:spPr>
      </p:pic>
      <p:sp>
        <p:nvSpPr>
          <p:cNvPr id="5" name="CuadroTexto 4">
            <a:extLst>
              <a:ext uri="{FF2B5EF4-FFF2-40B4-BE49-F238E27FC236}">
                <a16:creationId xmlns:a16="http://schemas.microsoft.com/office/drawing/2014/main" xmlns="" id="{6A4CEE54-AAC7-6EEE-B137-0B26643311F1}"/>
              </a:ext>
            </a:extLst>
          </p:cNvPr>
          <p:cNvSpPr txBox="1"/>
          <p:nvPr/>
        </p:nvSpPr>
        <p:spPr>
          <a:xfrm>
            <a:off x="918628" y="959843"/>
            <a:ext cx="10354744" cy="523220"/>
          </a:xfrm>
          <a:prstGeom prst="rect">
            <a:avLst/>
          </a:prstGeom>
          <a:noFill/>
        </p:spPr>
        <p:txBody>
          <a:bodyPr wrap="square" rtlCol="0">
            <a:spAutoFit/>
          </a:bodyPr>
          <a:lstStyle/>
          <a:p>
            <a:r>
              <a:rPr lang="es-CO" sz="1400" dirty="0">
                <a:effectLst/>
                <a:latin typeface="Arial" panose="020B0604020202020204" pitchFamily="34" charset="0"/>
                <a:ea typeface="Calibri" panose="020F0502020204030204" pitchFamily="34" charset="0"/>
              </a:rPr>
              <a:t>La final nacional de los deportes de conjunto e individuales, se desarrollará entre los días seis (6) al once (11) de octubre de 2024 en la ciudad de Bucaramanga, con el siguiente cronograma:</a:t>
            </a:r>
            <a:endParaRPr lang="es-CO" sz="1400" dirty="0"/>
          </a:p>
        </p:txBody>
      </p:sp>
      <p:sp>
        <p:nvSpPr>
          <p:cNvPr id="7" name="CuadroTexto 6">
            <a:extLst>
              <a:ext uri="{FF2B5EF4-FFF2-40B4-BE49-F238E27FC236}">
                <a16:creationId xmlns:a16="http://schemas.microsoft.com/office/drawing/2014/main" xmlns="" id="{37567E05-892F-2FF8-D9C7-6A031ECEEA48}"/>
              </a:ext>
            </a:extLst>
          </p:cNvPr>
          <p:cNvSpPr txBox="1"/>
          <p:nvPr/>
        </p:nvSpPr>
        <p:spPr>
          <a:xfrm>
            <a:off x="1185328" y="5374936"/>
            <a:ext cx="10088044" cy="523220"/>
          </a:xfrm>
          <a:prstGeom prst="rect">
            <a:avLst/>
          </a:prstGeom>
          <a:noFill/>
        </p:spPr>
        <p:txBody>
          <a:bodyPr wrap="square">
            <a:spAutoFit/>
          </a:bodyPr>
          <a:lstStyle/>
          <a:p>
            <a:r>
              <a:rPr lang="es-CO" sz="1400" dirty="0">
                <a:effectLst/>
                <a:latin typeface="Arial" panose="020B0604020202020204" pitchFamily="34" charset="0"/>
                <a:ea typeface="Calibri" panose="020F0502020204030204" pitchFamily="34" charset="0"/>
              </a:rPr>
              <a:t>El día </a:t>
            </a:r>
            <a:r>
              <a:rPr lang="es-CO" sz="1400" dirty="0">
                <a:solidFill>
                  <a:srgbClr val="000000"/>
                </a:solidFill>
                <a:effectLst/>
                <a:latin typeface="Arial" panose="020B0604020202020204" pitchFamily="34" charset="0"/>
                <a:ea typeface="Calibri" panose="020F0502020204030204" pitchFamily="34" charset="0"/>
              </a:rPr>
              <a:t>libre para todos los deportistas se organizará por deporte o delegación, que lo definirá el Comité Organizador del Ministerio de Educación Nacional y </a:t>
            </a:r>
            <a:r>
              <a:rPr lang="es-CO" sz="1400" dirty="0" err="1">
                <a:solidFill>
                  <a:srgbClr val="000000"/>
                </a:solidFill>
                <a:effectLst/>
                <a:latin typeface="Arial" panose="020B0604020202020204" pitchFamily="34" charset="0"/>
                <a:ea typeface="Calibri" panose="020F0502020204030204" pitchFamily="34" charset="0"/>
              </a:rPr>
              <a:t>Fecode</a:t>
            </a:r>
            <a:r>
              <a:rPr lang="es-CO" sz="1400" dirty="0">
                <a:solidFill>
                  <a:srgbClr val="000000"/>
                </a:solidFill>
                <a:effectLst/>
                <a:latin typeface="Arial" panose="020B0604020202020204" pitchFamily="34" charset="0"/>
                <a:ea typeface="Calibri" panose="020F0502020204030204" pitchFamily="34" charset="0"/>
              </a:rPr>
              <a:t>, y se dará a conocer en la programación del evento.</a:t>
            </a:r>
            <a:endParaRPr lang="es-CO" sz="1400" dirty="0"/>
          </a:p>
        </p:txBody>
      </p:sp>
    </p:spTree>
    <p:extLst>
      <p:ext uri="{BB962C8B-B14F-4D97-AF65-F5344CB8AC3E}">
        <p14:creationId xmlns:p14="http://schemas.microsoft.com/office/powerpoint/2010/main" val="16264096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a:extLst>
              <a:ext uri="{FF2B5EF4-FFF2-40B4-BE49-F238E27FC236}">
                <a16:creationId xmlns:a16="http://schemas.microsoft.com/office/drawing/2014/main" xmlns="" id="{0E7DF313-9D49-10D6-62FF-27E88B21859E}"/>
              </a:ext>
            </a:extLst>
          </p:cNvPr>
          <p:cNvSpPr txBox="1"/>
          <p:nvPr/>
        </p:nvSpPr>
        <p:spPr>
          <a:xfrm>
            <a:off x="593961" y="151885"/>
            <a:ext cx="10570408" cy="523220"/>
          </a:xfrm>
          <a:prstGeom prst="rect">
            <a:avLst/>
          </a:prstGeom>
          <a:noFill/>
        </p:spPr>
        <p:txBody>
          <a:bodyPr wrap="square" rtlCol="0">
            <a:spAutoFit/>
          </a:bodyPr>
          <a:lstStyle/>
          <a:p>
            <a:r>
              <a:rPr lang="es-MX" sz="2800" b="1" i="1" dirty="0">
                <a:solidFill>
                  <a:srgbClr val="B40000"/>
                </a:solidFill>
              </a:rPr>
              <a:t>II.	ENCUENTRO FOLCLÓRICO Y CULTURAL:</a:t>
            </a:r>
            <a:endParaRPr lang="es-CO" sz="2800" b="1" i="1" dirty="0">
              <a:solidFill>
                <a:srgbClr val="B40000"/>
              </a:solidFill>
            </a:endParaRPr>
          </a:p>
        </p:txBody>
      </p:sp>
      <p:sp>
        <p:nvSpPr>
          <p:cNvPr id="11" name="CuadroTexto 10">
            <a:extLst>
              <a:ext uri="{FF2B5EF4-FFF2-40B4-BE49-F238E27FC236}">
                <a16:creationId xmlns:a16="http://schemas.microsoft.com/office/drawing/2014/main" xmlns="" id="{4C6400B4-F3A5-3492-9B75-531645912CDC}"/>
              </a:ext>
            </a:extLst>
          </p:cNvPr>
          <p:cNvSpPr txBox="1"/>
          <p:nvPr/>
        </p:nvSpPr>
        <p:spPr>
          <a:xfrm>
            <a:off x="593961" y="675106"/>
            <a:ext cx="9607314" cy="172620"/>
          </a:xfrm>
          <a:prstGeom prst="rect">
            <a:avLst/>
          </a:prstGeom>
          <a:solidFill>
            <a:srgbClr val="B43737"/>
          </a:solidFill>
        </p:spPr>
        <p:txBody>
          <a:bodyPr wrap="square" rtlCol="0">
            <a:spAutoFit/>
          </a:bodyPr>
          <a:lstStyle/>
          <a:p>
            <a:endParaRPr lang="es-CO" dirty="0"/>
          </a:p>
        </p:txBody>
      </p:sp>
      <p:sp>
        <p:nvSpPr>
          <p:cNvPr id="5" name="CuadroTexto 4">
            <a:extLst>
              <a:ext uri="{FF2B5EF4-FFF2-40B4-BE49-F238E27FC236}">
                <a16:creationId xmlns:a16="http://schemas.microsoft.com/office/drawing/2014/main" xmlns="" id="{6A4CEE54-AAC7-6EEE-B137-0B26643311F1}"/>
              </a:ext>
            </a:extLst>
          </p:cNvPr>
          <p:cNvSpPr txBox="1"/>
          <p:nvPr/>
        </p:nvSpPr>
        <p:spPr>
          <a:xfrm>
            <a:off x="593961" y="1270694"/>
            <a:ext cx="4530489" cy="2554545"/>
          </a:xfrm>
          <a:prstGeom prst="rect">
            <a:avLst/>
          </a:prstGeom>
          <a:noFill/>
        </p:spPr>
        <p:txBody>
          <a:bodyPr wrap="square" rtlCol="0">
            <a:spAutoFit/>
          </a:bodyPr>
          <a:lstStyle/>
          <a:p>
            <a:pPr marL="285750" indent="-285750" algn="just">
              <a:buFont typeface="Arial" panose="020B0604020202020204" pitchFamily="34" charset="0"/>
              <a:buChar char="•"/>
            </a:pPr>
            <a:r>
              <a:rPr lang="es-MX" sz="1600" dirty="0">
                <a:latin typeface="Arial" panose="020B0604020202020204" pitchFamily="34" charset="0"/>
                <a:ea typeface="Calibri" panose="020F0502020204030204" pitchFamily="34" charset="0"/>
              </a:rPr>
              <a:t>Promueve la </a:t>
            </a:r>
            <a:r>
              <a:rPr lang="es-MX" sz="1600" b="1" dirty="0">
                <a:latin typeface="Arial" panose="020B0604020202020204" pitchFamily="34" charset="0"/>
                <a:ea typeface="Calibri" panose="020F0502020204030204" pitchFamily="34" charset="0"/>
              </a:rPr>
              <a:t>p</a:t>
            </a:r>
            <a:r>
              <a:rPr lang="es-MX" sz="1600" b="1" dirty="0">
                <a:effectLst/>
                <a:latin typeface="Arial" panose="020B0604020202020204" pitchFamily="34" charset="0"/>
                <a:ea typeface="Calibri" panose="020F0502020204030204" pitchFamily="34" charset="0"/>
              </a:rPr>
              <a:t>reservación de los valores culturales, folclóricos y musicales de cada departamento,</a:t>
            </a:r>
            <a:r>
              <a:rPr lang="es-MX" sz="1600" dirty="0">
                <a:effectLst/>
                <a:latin typeface="Arial" panose="020B0604020202020204" pitchFamily="34" charset="0"/>
                <a:ea typeface="Calibri" panose="020F0502020204030204" pitchFamily="34" charset="0"/>
              </a:rPr>
              <a:t> en un ambiente de sana competencia, integración y reivindicación de saberes culturales. </a:t>
            </a:r>
          </a:p>
          <a:p>
            <a:pPr algn="just"/>
            <a:endParaRPr lang="es-MX" sz="1600" dirty="0">
              <a:effectLst/>
              <a:latin typeface="Arial" panose="020B0604020202020204" pitchFamily="34" charset="0"/>
              <a:ea typeface="Calibri" panose="020F0502020204030204" pitchFamily="34" charset="0"/>
            </a:endParaRPr>
          </a:p>
          <a:p>
            <a:pPr marL="285750" indent="-285750" algn="just">
              <a:buFont typeface="Arial" panose="020B0604020202020204" pitchFamily="34" charset="0"/>
              <a:buChar char="•"/>
            </a:pPr>
            <a:r>
              <a:rPr lang="es-MX" sz="1600" dirty="0">
                <a:latin typeface="Arial" panose="020B0604020202020204" pitchFamily="34" charset="0"/>
              </a:rPr>
              <a:t>Clasificados en la fase Departamental con muestras de </a:t>
            </a:r>
            <a:r>
              <a:rPr lang="es-MX" sz="1600" b="1" dirty="0">
                <a:latin typeface="Arial" panose="020B0604020202020204" pitchFamily="34" charset="0"/>
              </a:rPr>
              <a:t>danza, música, teatro, pintura y oralidad </a:t>
            </a:r>
            <a:r>
              <a:rPr lang="es-MX" sz="1600" dirty="0">
                <a:latin typeface="Arial" panose="020B0604020202020204" pitchFamily="34" charset="0"/>
              </a:rPr>
              <a:t>de cada uno de los departamentos del país</a:t>
            </a:r>
            <a:endParaRPr lang="es-CO" sz="1600" dirty="0">
              <a:latin typeface="Arial" panose="020B0604020202020204" pitchFamily="34" charset="0"/>
            </a:endParaRPr>
          </a:p>
        </p:txBody>
      </p:sp>
      <p:sp>
        <p:nvSpPr>
          <p:cNvPr id="2" name="CuadroTexto 1">
            <a:extLst>
              <a:ext uri="{FF2B5EF4-FFF2-40B4-BE49-F238E27FC236}">
                <a16:creationId xmlns:a16="http://schemas.microsoft.com/office/drawing/2014/main" xmlns="" id="{A3CC1210-2D2B-B480-FE18-616C19E1229A}"/>
              </a:ext>
            </a:extLst>
          </p:cNvPr>
          <p:cNvSpPr txBox="1"/>
          <p:nvPr/>
        </p:nvSpPr>
        <p:spPr>
          <a:xfrm>
            <a:off x="644014" y="4248197"/>
            <a:ext cx="4430380" cy="1806457"/>
          </a:xfrm>
          <a:prstGeom prst="rect">
            <a:avLst/>
          </a:prstGeom>
          <a:noFill/>
        </p:spPr>
        <p:txBody>
          <a:bodyPr wrap="none" rtlCol="0">
            <a:spAutoFit/>
          </a:bodyPr>
          <a:lstStyle/>
          <a:p>
            <a:pPr marR="78740" algn="just">
              <a:lnSpc>
                <a:spcPct val="96000"/>
              </a:lnSpc>
              <a:spcBef>
                <a:spcPts val="1225"/>
              </a:spcBef>
              <a:spcAft>
                <a:spcPts val="800"/>
              </a:spcAft>
            </a:pPr>
            <a:r>
              <a:rPr lang="es-CO" sz="1600" dirty="0">
                <a:solidFill>
                  <a:srgbClr val="000000"/>
                </a:solidFill>
                <a:effectLst/>
                <a:latin typeface="Arial" panose="020B0604020202020204" pitchFamily="34" charset="0"/>
                <a:ea typeface="Arial" panose="020B0604020202020204" pitchFamily="34" charset="0"/>
              </a:rPr>
              <a:t>El encuentro</a:t>
            </a:r>
            <a:r>
              <a:rPr lang="es-CO" sz="1600" dirty="0">
                <a:effectLst/>
                <a:latin typeface="Arial" panose="020B0604020202020204" pitchFamily="34" charset="0"/>
                <a:ea typeface="Calibri" panose="020F0502020204030204" pitchFamily="34" charset="0"/>
              </a:rPr>
              <a:t> se desarrollará en tres (3) fases:</a:t>
            </a:r>
            <a:endParaRPr lang="es-CO" sz="1600" dirty="0">
              <a:effectLst/>
              <a:latin typeface="Calibri" panose="020F0502020204030204" pitchFamily="34" charset="0"/>
              <a:ea typeface="Calibri" panose="020F0502020204030204" pitchFamily="34" charset="0"/>
            </a:endParaRPr>
          </a:p>
          <a:p>
            <a:pPr marL="342900" lvl="0" indent="-342900" algn="just">
              <a:lnSpc>
                <a:spcPct val="107000"/>
              </a:lnSpc>
              <a:spcAft>
                <a:spcPts val="800"/>
              </a:spcAft>
              <a:buFont typeface="+mj-lt"/>
              <a:buAutoNum type="arabicPeriod"/>
            </a:pPr>
            <a:r>
              <a:rPr lang="es-CO" sz="1600" b="1" dirty="0">
                <a:solidFill>
                  <a:srgbClr val="000000"/>
                </a:solidFill>
                <a:effectLst/>
                <a:latin typeface="Arial" panose="020B0604020202020204" pitchFamily="34" charset="0"/>
                <a:ea typeface="Calibri" panose="020F0502020204030204" pitchFamily="34" charset="0"/>
              </a:rPr>
              <a:t>Fase municipal y/o regional</a:t>
            </a:r>
            <a:endParaRPr lang="es-CO" sz="1600" dirty="0">
              <a:solidFill>
                <a:srgbClr val="000000"/>
              </a:solidFill>
              <a:effectLst/>
              <a:latin typeface="Calibri" panose="020F0502020204030204" pitchFamily="34" charset="0"/>
              <a:ea typeface="Calibri" panose="020F0502020204030204" pitchFamily="34" charset="0"/>
            </a:endParaRPr>
          </a:p>
          <a:p>
            <a:pPr marL="342900" lvl="0" indent="-342900" algn="just">
              <a:lnSpc>
                <a:spcPct val="107000"/>
              </a:lnSpc>
              <a:spcAft>
                <a:spcPts val="800"/>
              </a:spcAft>
              <a:buFont typeface="+mj-lt"/>
              <a:buAutoNum type="arabicPeriod"/>
            </a:pPr>
            <a:r>
              <a:rPr lang="es-CO" sz="1600" b="1" dirty="0">
                <a:solidFill>
                  <a:srgbClr val="000000"/>
                </a:solidFill>
                <a:effectLst/>
                <a:latin typeface="Arial" panose="020B0604020202020204" pitchFamily="34" charset="0"/>
                <a:ea typeface="Calibri" panose="020F0502020204030204" pitchFamily="34" charset="0"/>
              </a:rPr>
              <a:t>Fase departamental o distrito capital</a:t>
            </a:r>
            <a:endParaRPr lang="es-CO" sz="1600" dirty="0">
              <a:solidFill>
                <a:srgbClr val="000000"/>
              </a:solidFill>
              <a:effectLst/>
              <a:latin typeface="Calibri" panose="020F0502020204030204" pitchFamily="34" charset="0"/>
              <a:ea typeface="Calibri" panose="020F0502020204030204" pitchFamily="34" charset="0"/>
            </a:endParaRPr>
          </a:p>
          <a:p>
            <a:pPr marL="342900" lvl="0" indent="-342900" algn="just">
              <a:lnSpc>
                <a:spcPct val="107000"/>
              </a:lnSpc>
              <a:spcAft>
                <a:spcPts val="800"/>
              </a:spcAft>
              <a:buFont typeface="+mj-lt"/>
              <a:buAutoNum type="arabicPeriod"/>
            </a:pPr>
            <a:r>
              <a:rPr lang="es-CO" sz="1600" b="1" dirty="0">
                <a:solidFill>
                  <a:srgbClr val="000000"/>
                </a:solidFill>
                <a:effectLst/>
                <a:latin typeface="Arial" panose="020B0604020202020204" pitchFamily="34" charset="0"/>
                <a:ea typeface="Calibri" panose="020F0502020204030204" pitchFamily="34" charset="0"/>
              </a:rPr>
              <a:t>Fase final nacional</a:t>
            </a:r>
            <a:endParaRPr lang="es-CO" sz="1600" dirty="0">
              <a:solidFill>
                <a:srgbClr val="000000"/>
              </a:solidFill>
              <a:effectLst/>
              <a:latin typeface="Calibri" panose="020F0502020204030204" pitchFamily="34" charset="0"/>
              <a:ea typeface="Calibri" panose="020F0502020204030204" pitchFamily="34" charset="0"/>
            </a:endParaRPr>
          </a:p>
          <a:p>
            <a:endParaRPr lang="es-CO" sz="1600" dirty="0"/>
          </a:p>
        </p:txBody>
      </p:sp>
      <p:sp>
        <p:nvSpPr>
          <p:cNvPr id="3" name="CuadroTexto 2">
            <a:extLst>
              <a:ext uri="{FF2B5EF4-FFF2-40B4-BE49-F238E27FC236}">
                <a16:creationId xmlns:a16="http://schemas.microsoft.com/office/drawing/2014/main" xmlns="" id="{66F012AF-376B-3F99-E2FB-F508B92EB9B4}"/>
              </a:ext>
            </a:extLst>
          </p:cNvPr>
          <p:cNvSpPr txBox="1"/>
          <p:nvPr/>
        </p:nvSpPr>
        <p:spPr>
          <a:xfrm rot="5400000">
            <a:off x="2968510" y="3439736"/>
            <a:ext cx="5029566" cy="126932"/>
          </a:xfrm>
          <a:prstGeom prst="rect">
            <a:avLst/>
          </a:prstGeom>
          <a:solidFill>
            <a:srgbClr val="B43737"/>
          </a:solidFill>
        </p:spPr>
        <p:txBody>
          <a:bodyPr wrap="square" rtlCol="0">
            <a:spAutoFit/>
          </a:bodyPr>
          <a:lstStyle/>
          <a:p>
            <a:endParaRPr lang="es-CO" dirty="0"/>
          </a:p>
        </p:txBody>
      </p:sp>
      <p:sp>
        <p:nvSpPr>
          <p:cNvPr id="6" name="CuadroTexto 5">
            <a:extLst>
              <a:ext uri="{FF2B5EF4-FFF2-40B4-BE49-F238E27FC236}">
                <a16:creationId xmlns:a16="http://schemas.microsoft.com/office/drawing/2014/main" xmlns="" id="{EF2D870E-5D94-603E-06C0-143CEEE1853F}"/>
              </a:ext>
            </a:extLst>
          </p:cNvPr>
          <p:cNvSpPr txBox="1"/>
          <p:nvPr/>
        </p:nvSpPr>
        <p:spPr>
          <a:xfrm>
            <a:off x="5670786" y="1270693"/>
            <a:ext cx="5711589" cy="4278094"/>
          </a:xfrm>
          <a:prstGeom prst="rect">
            <a:avLst/>
          </a:prstGeom>
          <a:noFill/>
        </p:spPr>
        <p:txBody>
          <a:bodyPr wrap="square" rtlCol="0">
            <a:spAutoFit/>
          </a:bodyPr>
          <a:lstStyle/>
          <a:p>
            <a:pPr marL="285750" indent="-285750" algn="just">
              <a:buFont typeface="Arial" panose="020B0604020202020204" pitchFamily="34" charset="0"/>
              <a:buChar char="•"/>
            </a:pPr>
            <a:r>
              <a:rPr lang="es-CO" sz="1600" b="1" dirty="0">
                <a:solidFill>
                  <a:srgbClr val="000000"/>
                </a:solidFill>
                <a:effectLst/>
                <a:latin typeface="Arial" panose="020B0604020202020204" pitchFamily="34" charset="0"/>
                <a:ea typeface="Calibri" panose="020F0502020204030204" pitchFamily="34" charset="0"/>
              </a:rPr>
              <a:t>Danza: </a:t>
            </a:r>
            <a:r>
              <a:rPr lang="es-MX" sz="1600" dirty="0">
                <a:solidFill>
                  <a:srgbClr val="000000"/>
                </a:solidFill>
                <a:effectLst/>
                <a:latin typeface="Arial" panose="020B0604020202020204" pitchFamily="34" charset="0"/>
                <a:ea typeface="Calibri" panose="020F0502020204030204" pitchFamily="34" charset="0"/>
              </a:rPr>
              <a:t>máximo doce (12) personas. La muestra debe tener un tiempo mínimo de siete (7) minutos y máximo de diez (10) minutos. </a:t>
            </a:r>
          </a:p>
          <a:p>
            <a:pPr marL="285750" indent="-285750" algn="just">
              <a:buFont typeface="Arial" panose="020B0604020202020204" pitchFamily="34" charset="0"/>
              <a:buChar char="•"/>
            </a:pPr>
            <a:r>
              <a:rPr lang="es-CO" sz="1600" b="1" dirty="0">
                <a:solidFill>
                  <a:srgbClr val="000000"/>
                </a:solidFill>
                <a:effectLst/>
                <a:latin typeface="Arial" panose="020B0604020202020204" pitchFamily="34" charset="0"/>
                <a:ea typeface="Calibri" panose="020F0502020204030204" pitchFamily="34" charset="0"/>
              </a:rPr>
              <a:t>Música:</a:t>
            </a:r>
            <a:r>
              <a:rPr lang="es-MX" sz="1600" b="1" dirty="0">
                <a:solidFill>
                  <a:srgbClr val="000000"/>
                </a:solidFill>
                <a:latin typeface="Arial" panose="020B0604020202020204" pitchFamily="34" charset="0"/>
                <a:ea typeface="Calibri" panose="020F0502020204030204" pitchFamily="34" charset="0"/>
              </a:rPr>
              <a:t> </a:t>
            </a:r>
            <a:r>
              <a:rPr lang="es-MX" sz="1600" dirty="0">
                <a:solidFill>
                  <a:srgbClr val="000000"/>
                </a:solidFill>
                <a:latin typeface="Arial" panose="020B0604020202020204" pitchFamily="34" charset="0"/>
                <a:ea typeface="Calibri" panose="020F0502020204030204" pitchFamily="34" charset="0"/>
              </a:rPr>
              <a:t>por solistas, dúos, tríos o grupos conformados por máximo seis (6). La muestra debe tener un tiempo mínimo de siete (7) minutos y máximo de diez (10) minutos.</a:t>
            </a:r>
          </a:p>
          <a:p>
            <a:pPr marL="285750" indent="-285750" algn="just">
              <a:buFont typeface="Arial" panose="020B0604020202020204" pitchFamily="34" charset="0"/>
              <a:buChar char="•"/>
            </a:pPr>
            <a:r>
              <a:rPr lang="es-MX" sz="1600" b="1" dirty="0">
                <a:solidFill>
                  <a:srgbClr val="000000"/>
                </a:solidFill>
                <a:latin typeface="Arial" panose="020B0604020202020204" pitchFamily="34" charset="0"/>
                <a:ea typeface="Calibri" panose="020F0502020204030204" pitchFamily="34" charset="0"/>
              </a:rPr>
              <a:t>Teatro</a:t>
            </a:r>
            <a:r>
              <a:rPr lang="es-MX" sz="1600" dirty="0">
                <a:solidFill>
                  <a:srgbClr val="000000"/>
                </a:solidFill>
                <a:latin typeface="Arial" panose="020B0604020202020204" pitchFamily="34" charset="0"/>
                <a:ea typeface="Calibri" panose="020F0502020204030204" pitchFamily="34" charset="0"/>
              </a:rPr>
              <a:t>: monólogo o en grupo hasta seis (6) integrantes. El tiempo mínimo será de siete (7) minutos y máximo hasta diez (10) minutos.</a:t>
            </a:r>
          </a:p>
          <a:p>
            <a:pPr marL="285750" indent="-285750" algn="just">
              <a:buFont typeface="Arial" panose="020B0604020202020204" pitchFamily="34" charset="0"/>
              <a:buChar char="•"/>
            </a:pPr>
            <a:r>
              <a:rPr lang="es-MX" sz="1600" b="1" dirty="0">
                <a:solidFill>
                  <a:srgbClr val="000000"/>
                </a:solidFill>
                <a:latin typeface="Arial" panose="020B0604020202020204" pitchFamily="34" charset="0"/>
                <a:ea typeface="Calibri" panose="020F0502020204030204" pitchFamily="34" charset="0"/>
              </a:rPr>
              <a:t>Oralidad: </a:t>
            </a:r>
            <a:r>
              <a:rPr lang="es-MX" sz="1600" dirty="0">
                <a:solidFill>
                  <a:srgbClr val="000000"/>
                </a:solidFill>
                <a:latin typeface="Arial" panose="020B0604020202020204" pitchFamily="34" charset="0"/>
                <a:ea typeface="Calibri" panose="020F0502020204030204" pitchFamily="34" charset="0"/>
              </a:rPr>
              <a:t>monólogo o en grupo hasta máximo dos (2) integrantes. La muestra tendrá un tiempo mínimo de siete (7) minutos y máximo de diez (10) minutos.</a:t>
            </a:r>
          </a:p>
          <a:p>
            <a:pPr marL="285750" indent="-285750" algn="just">
              <a:buFont typeface="Arial" panose="020B0604020202020204" pitchFamily="34" charset="0"/>
              <a:buChar char="•"/>
            </a:pPr>
            <a:r>
              <a:rPr lang="es-MX" sz="1600" b="1" dirty="0">
                <a:solidFill>
                  <a:srgbClr val="000000"/>
                </a:solidFill>
                <a:latin typeface="Arial" panose="020B0604020202020204" pitchFamily="34" charset="0"/>
                <a:ea typeface="Calibri" panose="020F0502020204030204" pitchFamily="34" charset="0"/>
              </a:rPr>
              <a:t>Pintura: </a:t>
            </a:r>
            <a:r>
              <a:rPr lang="es-MX" sz="1600" dirty="0">
                <a:solidFill>
                  <a:srgbClr val="000000"/>
                </a:solidFill>
                <a:latin typeface="Arial" panose="020B0604020202020204" pitchFamily="34" charset="0"/>
                <a:ea typeface="Calibri" panose="020F0502020204030204" pitchFamily="34" charset="0"/>
              </a:rPr>
              <a:t>El máximo de participantes en esta modalidad es de un (1) artista.</a:t>
            </a:r>
          </a:p>
          <a:p>
            <a:pPr algn="just"/>
            <a:endParaRPr lang="es-MX" sz="1600" dirty="0">
              <a:solidFill>
                <a:srgbClr val="000000"/>
              </a:solidFill>
              <a:effectLst/>
              <a:latin typeface="Arial" panose="020B0604020202020204" pitchFamily="34" charset="0"/>
              <a:ea typeface="Calibri" panose="020F0502020204030204" pitchFamily="34" charset="0"/>
            </a:endParaRPr>
          </a:p>
          <a:p>
            <a:pPr marL="285750" indent="-285750" algn="just">
              <a:buFont typeface="Arial" panose="020B0604020202020204" pitchFamily="34" charset="0"/>
              <a:buChar char="•"/>
            </a:pPr>
            <a:endParaRPr lang="es-CO" sz="1600" dirty="0">
              <a:latin typeface="Arial" panose="020B0604020202020204" pitchFamily="34" charset="0"/>
            </a:endParaRPr>
          </a:p>
        </p:txBody>
      </p:sp>
    </p:spTree>
    <p:extLst>
      <p:ext uri="{BB962C8B-B14F-4D97-AF65-F5344CB8AC3E}">
        <p14:creationId xmlns:p14="http://schemas.microsoft.com/office/powerpoint/2010/main" val="1696706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a:extLst>
              <a:ext uri="{FF2B5EF4-FFF2-40B4-BE49-F238E27FC236}">
                <a16:creationId xmlns:a16="http://schemas.microsoft.com/office/drawing/2014/main" xmlns="" id="{0E7DF313-9D49-10D6-62FF-27E88B21859E}"/>
              </a:ext>
            </a:extLst>
          </p:cNvPr>
          <p:cNvSpPr txBox="1"/>
          <p:nvPr/>
        </p:nvSpPr>
        <p:spPr>
          <a:xfrm>
            <a:off x="593961" y="151885"/>
            <a:ext cx="10570408" cy="523220"/>
          </a:xfrm>
          <a:prstGeom prst="rect">
            <a:avLst/>
          </a:prstGeom>
          <a:noFill/>
        </p:spPr>
        <p:txBody>
          <a:bodyPr wrap="square" rtlCol="0">
            <a:spAutoFit/>
          </a:bodyPr>
          <a:lstStyle/>
          <a:p>
            <a:r>
              <a:rPr lang="es-MX" sz="2800" b="1" i="1" dirty="0">
                <a:solidFill>
                  <a:srgbClr val="B40000"/>
                </a:solidFill>
              </a:rPr>
              <a:t>II.	ENCUENTRO FOLCLÓRICO Y CULTURAL:</a:t>
            </a:r>
            <a:endParaRPr lang="es-CO" sz="2800" b="1" i="1" dirty="0">
              <a:solidFill>
                <a:srgbClr val="B40000"/>
              </a:solidFill>
            </a:endParaRPr>
          </a:p>
        </p:txBody>
      </p:sp>
      <p:sp>
        <p:nvSpPr>
          <p:cNvPr id="11" name="CuadroTexto 10">
            <a:extLst>
              <a:ext uri="{FF2B5EF4-FFF2-40B4-BE49-F238E27FC236}">
                <a16:creationId xmlns:a16="http://schemas.microsoft.com/office/drawing/2014/main" xmlns="" id="{4C6400B4-F3A5-3492-9B75-531645912CDC}"/>
              </a:ext>
            </a:extLst>
          </p:cNvPr>
          <p:cNvSpPr txBox="1"/>
          <p:nvPr/>
        </p:nvSpPr>
        <p:spPr>
          <a:xfrm>
            <a:off x="593961" y="675106"/>
            <a:ext cx="9607314" cy="172620"/>
          </a:xfrm>
          <a:prstGeom prst="rect">
            <a:avLst/>
          </a:prstGeom>
          <a:solidFill>
            <a:srgbClr val="B43737"/>
          </a:solidFill>
        </p:spPr>
        <p:txBody>
          <a:bodyPr wrap="square" rtlCol="0">
            <a:spAutoFit/>
          </a:bodyPr>
          <a:lstStyle/>
          <a:p>
            <a:endParaRPr lang="es-CO" dirty="0"/>
          </a:p>
        </p:txBody>
      </p:sp>
      <p:sp>
        <p:nvSpPr>
          <p:cNvPr id="5" name="CuadroTexto 4">
            <a:extLst>
              <a:ext uri="{FF2B5EF4-FFF2-40B4-BE49-F238E27FC236}">
                <a16:creationId xmlns:a16="http://schemas.microsoft.com/office/drawing/2014/main" xmlns="" id="{6A4CEE54-AAC7-6EEE-B137-0B26643311F1}"/>
              </a:ext>
            </a:extLst>
          </p:cNvPr>
          <p:cNvSpPr txBox="1"/>
          <p:nvPr/>
        </p:nvSpPr>
        <p:spPr>
          <a:xfrm>
            <a:off x="593961" y="1623119"/>
            <a:ext cx="4530489" cy="2977162"/>
          </a:xfrm>
          <a:prstGeom prst="rect">
            <a:avLst/>
          </a:prstGeom>
          <a:noFill/>
        </p:spPr>
        <p:txBody>
          <a:bodyPr wrap="square" rtlCol="0">
            <a:spAutoFit/>
          </a:bodyPr>
          <a:lstStyle/>
          <a:p>
            <a:pPr marL="342900" lvl="0" indent="-342900" algn="just">
              <a:lnSpc>
                <a:spcPct val="107000"/>
              </a:lnSpc>
              <a:buFont typeface="Symbol" panose="05050102010706020507" pitchFamily="18" charset="2"/>
              <a:buChar char=""/>
            </a:pPr>
            <a:r>
              <a:rPr lang="es-CO" sz="1600" b="1" dirty="0">
                <a:solidFill>
                  <a:srgbClr val="000000"/>
                </a:solidFill>
                <a:effectLst/>
                <a:highlight>
                  <a:srgbClr val="FFFFFF"/>
                </a:highlight>
                <a:latin typeface="Arial" panose="020B0604020202020204" pitchFamily="34" charset="0"/>
                <a:ea typeface="Calibri" panose="020F0502020204030204" pitchFamily="34" charset="0"/>
              </a:rPr>
              <a:t>Fase municipal</a:t>
            </a:r>
            <a:r>
              <a:rPr lang="es-CO" sz="1600" dirty="0">
                <a:solidFill>
                  <a:srgbClr val="000000"/>
                </a:solidFill>
                <a:effectLst/>
                <a:highlight>
                  <a:srgbClr val="FFFFFF"/>
                </a:highlight>
                <a:latin typeface="Arial" panose="020B0604020202020204" pitchFamily="34" charset="0"/>
                <a:ea typeface="Calibri" panose="020F0502020204030204" pitchFamily="34" charset="0"/>
              </a:rPr>
              <a:t>: Llevar una de sus obras y desarrollar una de las técnicas en el evento.</a:t>
            </a:r>
            <a:endParaRPr lang="es-CO" sz="1600" dirty="0">
              <a:effectLst/>
              <a:highlight>
                <a:srgbClr val="FFFFFF"/>
              </a:highlight>
              <a:latin typeface="Calibri" panose="020F0502020204030204" pitchFamily="34" charset="0"/>
              <a:ea typeface="Calibri" panose="020F0502020204030204" pitchFamily="34" charset="0"/>
            </a:endParaRPr>
          </a:p>
          <a:p>
            <a:pPr marL="342900" lvl="0" indent="-342900" algn="just">
              <a:lnSpc>
                <a:spcPct val="107000"/>
              </a:lnSpc>
              <a:buFont typeface="Symbol" panose="05050102010706020507" pitchFamily="18" charset="2"/>
              <a:buChar char=""/>
            </a:pPr>
            <a:r>
              <a:rPr lang="es-CO" sz="1600" b="1" dirty="0">
                <a:solidFill>
                  <a:srgbClr val="000000"/>
                </a:solidFill>
                <a:effectLst/>
                <a:highlight>
                  <a:srgbClr val="FFFFFF"/>
                </a:highlight>
                <a:latin typeface="Arial" panose="020B0604020202020204" pitchFamily="34" charset="0"/>
                <a:ea typeface="Calibri" panose="020F0502020204030204" pitchFamily="34" charset="0"/>
              </a:rPr>
              <a:t>Fase departamental</a:t>
            </a:r>
            <a:r>
              <a:rPr lang="es-CO" sz="1600" dirty="0">
                <a:solidFill>
                  <a:srgbClr val="000000"/>
                </a:solidFill>
                <a:effectLst/>
                <a:highlight>
                  <a:srgbClr val="FFFFFF"/>
                </a:highlight>
                <a:latin typeface="Arial" panose="020B0604020202020204" pitchFamily="34" charset="0"/>
                <a:ea typeface="Calibri" panose="020F0502020204030204" pitchFamily="34" charset="0"/>
              </a:rPr>
              <a:t>: Exponer cuadro ganador de la fase municipal y desarrollar una de las técnicas en la fase departamental.</a:t>
            </a:r>
            <a:endParaRPr lang="es-CO" sz="1600" dirty="0">
              <a:effectLst/>
              <a:highlight>
                <a:srgbClr val="FFFFFF"/>
              </a:highlight>
              <a:latin typeface="Calibri" panose="020F0502020204030204" pitchFamily="34" charset="0"/>
              <a:ea typeface="Calibri" panose="020F0502020204030204" pitchFamily="34" charset="0"/>
            </a:endParaRPr>
          </a:p>
          <a:p>
            <a:pPr marL="342900" lvl="0" indent="-342900" algn="just">
              <a:lnSpc>
                <a:spcPct val="107000"/>
              </a:lnSpc>
              <a:spcAft>
                <a:spcPts val="800"/>
              </a:spcAft>
              <a:buFont typeface="Symbol" panose="05050102010706020507" pitchFamily="18" charset="2"/>
              <a:buChar char=""/>
            </a:pPr>
            <a:r>
              <a:rPr lang="es-CO" sz="1600" b="1" dirty="0">
                <a:solidFill>
                  <a:srgbClr val="000000"/>
                </a:solidFill>
                <a:effectLst/>
                <a:highlight>
                  <a:srgbClr val="FFFFFF"/>
                </a:highlight>
                <a:latin typeface="Arial" panose="020B0604020202020204" pitchFamily="34" charset="0"/>
                <a:ea typeface="Calibri" panose="020F0502020204030204" pitchFamily="34" charset="0"/>
              </a:rPr>
              <a:t>Fase nacional</a:t>
            </a:r>
            <a:r>
              <a:rPr lang="es-CO" sz="1600" dirty="0">
                <a:solidFill>
                  <a:srgbClr val="000000"/>
                </a:solidFill>
                <a:effectLst/>
                <a:highlight>
                  <a:srgbClr val="FFFFFF"/>
                </a:highlight>
                <a:latin typeface="Arial" panose="020B0604020202020204" pitchFamily="34" charset="0"/>
                <a:ea typeface="Calibri" panose="020F0502020204030204" pitchFamily="34" charset="0"/>
              </a:rPr>
              <a:t>: Exposición de las obras ganadoras de las fases municipal y/o regional y departamental; participación de los encuentros académicos en pintura que desarrollarán expertos.</a:t>
            </a:r>
            <a:endParaRPr lang="es-CO" sz="1600" dirty="0">
              <a:effectLst/>
              <a:highlight>
                <a:srgbClr val="FFFFFF"/>
              </a:highlight>
              <a:latin typeface="Calibri" panose="020F0502020204030204" pitchFamily="34" charset="0"/>
              <a:ea typeface="Calibri" panose="020F0502020204030204" pitchFamily="34" charset="0"/>
            </a:endParaRPr>
          </a:p>
        </p:txBody>
      </p:sp>
      <p:sp>
        <p:nvSpPr>
          <p:cNvPr id="3" name="CuadroTexto 2">
            <a:extLst>
              <a:ext uri="{FF2B5EF4-FFF2-40B4-BE49-F238E27FC236}">
                <a16:creationId xmlns:a16="http://schemas.microsoft.com/office/drawing/2014/main" xmlns="" id="{66F012AF-376B-3F99-E2FB-F508B92EB9B4}"/>
              </a:ext>
            </a:extLst>
          </p:cNvPr>
          <p:cNvSpPr txBox="1"/>
          <p:nvPr/>
        </p:nvSpPr>
        <p:spPr>
          <a:xfrm rot="5400000">
            <a:off x="2968510" y="3439736"/>
            <a:ext cx="5029566" cy="126932"/>
          </a:xfrm>
          <a:prstGeom prst="rect">
            <a:avLst/>
          </a:prstGeom>
          <a:solidFill>
            <a:srgbClr val="B43737"/>
          </a:solidFill>
        </p:spPr>
        <p:txBody>
          <a:bodyPr wrap="square" rtlCol="0">
            <a:spAutoFit/>
          </a:bodyPr>
          <a:lstStyle/>
          <a:p>
            <a:endParaRPr lang="es-CO" dirty="0"/>
          </a:p>
        </p:txBody>
      </p:sp>
      <p:sp>
        <p:nvSpPr>
          <p:cNvPr id="6" name="CuadroTexto 5">
            <a:extLst>
              <a:ext uri="{FF2B5EF4-FFF2-40B4-BE49-F238E27FC236}">
                <a16:creationId xmlns:a16="http://schemas.microsoft.com/office/drawing/2014/main" xmlns="" id="{EF2D870E-5D94-603E-06C0-143CEEE1853F}"/>
              </a:ext>
            </a:extLst>
          </p:cNvPr>
          <p:cNvSpPr txBox="1"/>
          <p:nvPr/>
        </p:nvSpPr>
        <p:spPr>
          <a:xfrm>
            <a:off x="5680311" y="2151727"/>
            <a:ext cx="5711589" cy="2554545"/>
          </a:xfrm>
          <a:prstGeom prst="rect">
            <a:avLst/>
          </a:prstGeom>
          <a:noFill/>
        </p:spPr>
        <p:txBody>
          <a:bodyPr wrap="square" rtlCol="0">
            <a:spAutoFit/>
          </a:bodyPr>
          <a:lstStyle/>
          <a:p>
            <a:pPr marL="285750" indent="-285750" algn="just">
              <a:buFont typeface="Arial" panose="020B0604020202020204" pitchFamily="34" charset="0"/>
              <a:buChar char="•"/>
            </a:pPr>
            <a:r>
              <a:rPr lang="es-MX" sz="1600" b="1" dirty="0">
                <a:solidFill>
                  <a:srgbClr val="000000"/>
                </a:solidFill>
                <a:effectLst/>
                <a:latin typeface="Arial" panose="020B0604020202020204" pitchFamily="34" charset="0"/>
                <a:ea typeface="Calibri" panose="020F0502020204030204" pitchFamily="34" charset="0"/>
              </a:rPr>
              <a:t>En la fase nacional al finalizar cada jornada de presentaciones diarias se realizarán talleres de formación cultural en cada una de las modalidades, a cargo de una región del país de acuerdo con la organización previa, para interactuar con los asistentes y compartir parte de la identidad cultural de cada una de las regiones.</a:t>
            </a:r>
          </a:p>
          <a:p>
            <a:pPr marL="285750" indent="-285750" algn="just">
              <a:buFont typeface="Arial" panose="020B0604020202020204" pitchFamily="34" charset="0"/>
              <a:buChar char="•"/>
            </a:pPr>
            <a:endParaRPr lang="es-MX" sz="1600" b="1" dirty="0">
              <a:solidFill>
                <a:srgbClr val="000000"/>
              </a:solidFill>
              <a:effectLst/>
              <a:latin typeface="Arial" panose="020B0604020202020204" pitchFamily="34" charset="0"/>
              <a:ea typeface="Calibri" panose="020F0502020204030204" pitchFamily="34" charset="0"/>
            </a:endParaRPr>
          </a:p>
          <a:p>
            <a:pPr algn="just"/>
            <a:endParaRPr lang="es-MX" sz="1600" dirty="0">
              <a:solidFill>
                <a:srgbClr val="000000"/>
              </a:solidFill>
              <a:effectLst/>
              <a:latin typeface="Arial" panose="020B0604020202020204" pitchFamily="34" charset="0"/>
              <a:ea typeface="Calibri" panose="020F0502020204030204" pitchFamily="34" charset="0"/>
            </a:endParaRPr>
          </a:p>
          <a:p>
            <a:pPr marL="285750" indent="-285750" algn="just">
              <a:buFont typeface="Arial" panose="020B0604020202020204" pitchFamily="34" charset="0"/>
              <a:buChar char="•"/>
            </a:pPr>
            <a:endParaRPr lang="es-CO" sz="1600" dirty="0">
              <a:latin typeface="Arial" panose="020B0604020202020204" pitchFamily="34" charset="0"/>
            </a:endParaRPr>
          </a:p>
        </p:txBody>
      </p:sp>
    </p:spTree>
    <p:extLst>
      <p:ext uri="{BB962C8B-B14F-4D97-AF65-F5344CB8AC3E}">
        <p14:creationId xmlns:p14="http://schemas.microsoft.com/office/powerpoint/2010/main" val="34566973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a:extLst>
              <a:ext uri="{FF2B5EF4-FFF2-40B4-BE49-F238E27FC236}">
                <a16:creationId xmlns:a16="http://schemas.microsoft.com/office/drawing/2014/main" xmlns="" id="{0E7DF313-9D49-10D6-62FF-27E88B21859E}"/>
              </a:ext>
            </a:extLst>
          </p:cNvPr>
          <p:cNvSpPr txBox="1"/>
          <p:nvPr/>
        </p:nvSpPr>
        <p:spPr>
          <a:xfrm>
            <a:off x="593961" y="151885"/>
            <a:ext cx="10570408" cy="523220"/>
          </a:xfrm>
          <a:prstGeom prst="rect">
            <a:avLst/>
          </a:prstGeom>
          <a:noFill/>
        </p:spPr>
        <p:txBody>
          <a:bodyPr wrap="square" rtlCol="0">
            <a:spAutoFit/>
          </a:bodyPr>
          <a:lstStyle/>
          <a:p>
            <a:r>
              <a:rPr lang="es-MX" sz="2800" b="1" i="1" dirty="0">
                <a:solidFill>
                  <a:srgbClr val="B40000"/>
                </a:solidFill>
              </a:rPr>
              <a:t>II.	ENCUENTRO FOLCLÓRICO Y CULTURAL:</a:t>
            </a:r>
            <a:endParaRPr lang="es-CO" sz="2800" b="1" i="1" dirty="0">
              <a:solidFill>
                <a:srgbClr val="B40000"/>
              </a:solidFill>
            </a:endParaRPr>
          </a:p>
        </p:txBody>
      </p:sp>
      <p:sp>
        <p:nvSpPr>
          <p:cNvPr id="11" name="CuadroTexto 10">
            <a:extLst>
              <a:ext uri="{FF2B5EF4-FFF2-40B4-BE49-F238E27FC236}">
                <a16:creationId xmlns:a16="http://schemas.microsoft.com/office/drawing/2014/main" xmlns="" id="{4C6400B4-F3A5-3492-9B75-531645912CDC}"/>
              </a:ext>
            </a:extLst>
          </p:cNvPr>
          <p:cNvSpPr txBox="1"/>
          <p:nvPr/>
        </p:nvSpPr>
        <p:spPr>
          <a:xfrm>
            <a:off x="593961" y="675106"/>
            <a:ext cx="9607314" cy="172620"/>
          </a:xfrm>
          <a:prstGeom prst="rect">
            <a:avLst/>
          </a:prstGeom>
          <a:solidFill>
            <a:srgbClr val="B43737"/>
          </a:solidFill>
        </p:spPr>
        <p:txBody>
          <a:bodyPr wrap="square" rtlCol="0">
            <a:spAutoFit/>
          </a:bodyPr>
          <a:lstStyle/>
          <a:p>
            <a:endParaRPr lang="es-CO" dirty="0"/>
          </a:p>
        </p:txBody>
      </p:sp>
      <p:sp>
        <p:nvSpPr>
          <p:cNvPr id="5" name="CuadroTexto 4">
            <a:extLst>
              <a:ext uri="{FF2B5EF4-FFF2-40B4-BE49-F238E27FC236}">
                <a16:creationId xmlns:a16="http://schemas.microsoft.com/office/drawing/2014/main" xmlns="" id="{6A4CEE54-AAC7-6EEE-B137-0B26643311F1}"/>
              </a:ext>
            </a:extLst>
          </p:cNvPr>
          <p:cNvSpPr txBox="1"/>
          <p:nvPr/>
        </p:nvSpPr>
        <p:spPr>
          <a:xfrm>
            <a:off x="593961" y="1623119"/>
            <a:ext cx="4530489" cy="3994299"/>
          </a:xfrm>
          <a:prstGeom prst="rect">
            <a:avLst/>
          </a:prstGeom>
          <a:noFill/>
        </p:spPr>
        <p:txBody>
          <a:bodyPr wrap="square" rtlCol="0">
            <a:spAutoFit/>
          </a:bodyPr>
          <a:lstStyle/>
          <a:p>
            <a:pPr marL="342900" lvl="0" indent="-342900" algn="just">
              <a:lnSpc>
                <a:spcPct val="107000"/>
              </a:lnSpc>
              <a:buFont typeface="Symbol" panose="05050102010706020507" pitchFamily="18" charset="2"/>
              <a:buChar char=""/>
            </a:pPr>
            <a:r>
              <a:rPr lang="es-MX" sz="1400" dirty="0">
                <a:solidFill>
                  <a:srgbClr val="000000"/>
                </a:solidFill>
                <a:effectLst/>
                <a:highlight>
                  <a:srgbClr val="FFFFFF"/>
                </a:highlight>
                <a:latin typeface="Arial" panose="020B0604020202020204" pitchFamily="34" charset="0"/>
                <a:ea typeface="Calibri" panose="020F0502020204030204" pitchFamily="34" charset="0"/>
              </a:rPr>
              <a:t>La fase será liderada por la Secretaría de Educación Certificada desde la dependencia que tenga a cargo el Bienestar Docente y con apoyo de la Secretaría de Cultura, Recreación y Deporte de la filial de </a:t>
            </a:r>
            <a:r>
              <a:rPr lang="es-MX" sz="1400" dirty="0" err="1">
                <a:solidFill>
                  <a:srgbClr val="000000"/>
                </a:solidFill>
                <a:effectLst/>
                <a:highlight>
                  <a:srgbClr val="FFFFFF"/>
                </a:highlight>
                <a:latin typeface="Arial" panose="020B0604020202020204" pitchFamily="34" charset="0"/>
                <a:ea typeface="Calibri" panose="020F0502020204030204" pitchFamily="34" charset="0"/>
              </a:rPr>
              <a:t>Fecode</a:t>
            </a:r>
            <a:r>
              <a:rPr lang="es-MX" sz="1400" dirty="0">
                <a:solidFill>
                  <a:srgbClr val="000000"/>
                </a:solidFill>
                <a:effectLst/>
                <a:highlight>
                  <a:srgbClr val="FFFFFF"/>
                </a:highlight>
                <a:latin typeface="Arial" panose="020B0604020202020204" pitchFamily="34" charset="0"/>
                <a:ea typeface="Calibri" panose="020F0502020204030204" pitchFamily="34" charset="0"/>
              </a:rPr>
              <a:t>, teniendo en cuenta que se encuentra en el marco del programa de “Bienestar Laboral Docente”.</a:t>
            </a:r>
          </a:p>
          <a:p>
            <a:pPr lvl="0" algn="just">
              <a:lnSpc>
                <a:spcPct val="107000"/>
              </a:lnSpc>
            </a:pPr>
            <a:endParaRPr lang="es-MX" sz="1400" dirty="0">
              <a:solidFill>
                <a:srgbClr val="000000"/>
              </a:solidFill>
              <a:effectLst/>
              <a:highlight>
                <a:srgbClr val="FFFFFF"/>
              </a:highlight>
              <a:latin typeface="Arial" panose="020B0604020202020204" pitchFamily="34" charset="0"/>
              <a:ea typeface="Calibri" panose="020F0502020204030204" pitchFamily="34" charset="0"/>
            </a:endParaRPr>
          </a:p>
          <a:p>
            <a:pPr marL="342900" lvl="0" indent="-342900" algn="just">
              <a:lnSpc>
                <a:spcPct val="107000"/>
              </a:lnSpc>
              <a:buFont typeface="Symbol" panose="05050102010706020507" pitchFamily="18" charset="2"/>
              <a:buChar char=""/>
            </a:pPr>
            <a:r>
              <a:rPr lang="es-MX" sz="1400" dirty="0">
                <a:highlight>
                  <a:srgbClr val="FFFFFF"/>
                </a:highlight>
                <a:latin typeface="Arial" panose="020B0604020202020204" pitchFamily="34" charset="0"/>
                <a:ea typeface="Calibri" panose="020F0502020204030204" pitchFamily="34" charset="0"/>
                <a:cs typeface="Arial" panose="020B0604020202020204" pitchFamily="34" charset="0"/>
              </a:rPr>
              <a:t>E</a:t>
            </a:r>
            <a:r>
              <a:rPr lang="es-MX" sz="1400" dirty="0">
                <a:effectLst/>
                <a:highlight>
                  <a:srgbClr val="FFFFFF"/>
                </a:highlight>
                <a:latin typeface="Arial" panose="020B0604020202020204" pitchFamily="34" charset="0"/>
                <a:ea typeface="Calibri" panose="020F0502020204030204" pitchFamily="34" charset="0"/>
                <a:cs typeface="Arial" panose="020B0604020202020204" pitchFamily="34" charset="0"/>
              </a:rPr>
              <a:t>l desarrollo de la fase municipal y/o regional se establece como fecha límite el veintisiete (27) de mayo de 2024. Cada secretaría de educación municipal enviará un informe de clasificados por cada una de las modalidades establecidas al Comité Organizador Nacional a través del correo dduqueg@mineducacion.gov.co y culturaydeporte@fecode.edu.co a más tardar el treinta (30) de mayo de 2024</a:t>
            </a:r>
            <a:endParaRPr lang="es-CO" sz="1400" dirty="0">
              <a:effectLst/>
              <a:highlight>
                <a:srgbClr val="FFFFFF"/>
              </a:highlight>
              <a:latin typeface="Arial" panose="020B0604020202020204" pitchFamily="34" charset="0"/>
              <a:ea typeface="Calibri" panose="020F0502020204030204" pitchFamily="34" charset="0"/>
              <a:cs typeface="Arial" panose="020B0604020202020204" pitchFamily="34" charset="0"/>
            </a:endParaRPr>
          </a:p>
        </p:txBody>
      </p:sp>
      <p:sp>
        <p:nvSpPr>
          <p:cNvPr id="3" name="CuadroTexto 2">
            <a:extLst>
              <a:ext uri="{FF2B5EF4-FFF2-40B4-BE49-F238E27FC236}">
                <a16:creationId xmlns:a16="http://schemas.microsoft.com/office/drawing/2014/main" xmlns="" id="{66F012AF-376B-3F99-E2FB-F508B92EB9B4}"/>
              </a:ext>
            </a:extLst>
          </p:cNvPr>
          <p:cNvSpPr txBox="1"/>
          <p:nvPr/>
        </p:nvSpPr>
        <p:spPr>
          <a:xfrm rot="5400000">
            <a:off x="2968510" y="3439736"/>
            <a:ext cx="5029566" cy="126932"/>
          </a:xfrm>
          <a:prstGeom prst="rect">
            <a:avLst/>
          </a:prstGeom>
          <a:solidFill>
            <a:srgbClr val="B43737"/>
          </a:solidFill>
        </p:spPr>
        <p:txBody>
          <a:bodyPr wrap="square" rtlCol="0">
            <a:spAutoFit/>
          </a:bodyPr>
          <a:lstStyle/>
          <a:p>
            <a:endParaRPr lang="es-CO" dirty="0"/>
          </a:p>
        </p:txBody>
      </p:sp>
      <p:sp>
        <p:nvSpPr>
          <p:cNvPr id="6" name="CuadroTexto 5">
            <a:extLst>
              <a:ext uri="{FF2B5EF4-FFF2-40B4-BE49-F238E27FC236}">
                <a16:creationId xmlns:a16="http://schemas.microsoft.com/office/drawing/2014/main" xmlns="" id="{EF2D870E-5D94-603E-06C0-143CEEE1853F}"/>
              </a:ext>
            </a:extLst>
          </p:cNvPr>
          <p:cNvSpPr txBox="1"/>
          <p:nvPr/>
        </p:nvSpPr>
        <p:spPr>
          <a:xfrm>
            <a:off x="5608286" y="2147775"/>
            <a:ext cx="5711589" cy="1815882"/>
          </a:xfrm>
          <a:prstGeom prst="rect">
            <a:avLst/>
          </a:prstGeom>
          <a:noFill/>
        </p:spPr>
        <p:txBody>
          <a:bodyPr wrap="square" rtlCol="0">
            <a:spAutoFit/>
          </a:bodyPr>
          <a:lstStyle/>
          <a:p>
            <a:pPr marL="285750" indent="-285750" algn="just">
              <a:buFont typeface="Arial" panose="020B0604020202020204" pitchFamily="34" charset="0"/>
              <a:buChar char="•"/>
            </a:pPr>
            <a:r>
              <a:rPr lang="es-MX" sz="1400" dirty="0">
                <a:solidFill>
                  <a:srgbClr val="000000"/>
                </a:solidFill>
                <a:latin typeface="Arial" panose="020B0604020202020204" pitchFamily="34" charset="0"/>
                <a:ea typeface="Calibri" panose="020F0502020204030204" pitchFamily="34" charset="0"/>
              </a:rPr>
              <a:t>D</a:t>
            </a:r>
            <a:r>
              <a:rPr lang="es-MX" sz="1400" dirty="0">
                <a:solidFill>
                  <a:srgbClr val="000000"/>
                </a:solidFill>
                <a:effectLst/>
                <a:latin typeface="Arial" panose="020B0604020202020204" pitchFamily="34" charset="0"/>
                <a:ea typeface="Calibri" panose="020F0502020204030204" pitchFamily="34" charset="0"/>
              </a:rPr>
              <a:t>eberá ser concluida a más tardar el dos (02) de agosto de 2024, el Comité Organizador Departamental con plazo máximo al quince (15) de agosto de 2024 presentará el informe sobre los clasificados en cada modalidad cultural en el formato establecido por el Ministerio de Educación Nacional, a través del correo dduqueg@mineducacion.gov.co y culturaydeporte@fecode.edu.co</a:t>
            </a:r>
          </a:p>
          <a:p>
            <a:pPr algn="just"/>
            <a:endParaRPr lang="es-MX" sz="1400" dirty="0">
              <a:solidFill>
                <a:srgbClr val="000000"/>
              </a:solidFill>
              <a:effectLst/>
              <a:latin typeface="Arial" panose="020B0604020202020204" pitchFamily="34" charset="0"/>
              <a:ea typeface="Calibri" panose="020F0502020204030204" pitchFamily="34" charset="0"/>
            </a:endParaRPr>
          </a:p>
          <a:p>
            <a:pPr marL="285750" indent="-285750" algn="just">
              <a:buFont typeface="Arial" panose="020B0604020202020204" pitchFamily="34" charset="0"/>
              <a:buChar char="•"/>
            </a:pPr>
            <a:endParaRPr lang="es-CO" sz="1400" dirty="0">
              <a:latin typeface="Arial" panose="020B0604020202020204" pitchFamily="34" charset="0"/>
            </a:endParaRPr>
          </a:p>
        </p:txBody>
      </p:sp>
      <p:sp>
        <p:nvSpPr>
          <p:cNvPr id="4" name="CuadroTexto 3">
            <a:extLst>
              <a:ext uri="{FF2B5EF4-FFF2-40B4-BE49-F238E27FC236}">
                <a16:creationId xmlns:a16="http://schemas.microsoft.com/office/drawing/2014/main" xmlns="" id="{DD7FECED-42CC-1679-0067-88B6824F2989}"/>
              </a:ext>
            </a:extLst>
          </p:cNvPr>
          <p:cNvSpPr txBox="1"/>
          <p:nvPr/>
        </p:nvSpPr>
        <p:spPr>
          <a:xfrm>
            <a:off x="752475" y="945728"/>
            <a:ext cx="4667352" cy="369332"/>
          </a:xfrm>
          <a:prstGeom prst="rect">
            <a:avLst/>
          </a:prstGeom>
          <a:noFill/>
        </p:spPr>
        <p:txBody>
          <a:bodyPr wrap="square">
            <a:spAutoFit/>
          </a:bodyPr>
          <a:lstStyle/>
          <a:p>
            <a:r>
              <a:rPr lang="es-CO" sz="1800" b="1" dirty="0">
                <a:effectLst/>
                <a:latin typeface="Arial" panose="020B0604020202020204" pitchFamily="34" charset="0"/>
                <a:ea typeface="Calibri" panose="020F0502020204030204" pitchFamily="34" charset="0"/>
              </a:rPr>
              <a:t>Para el desarrollo de la fase municipal:</a:t>
            </a:r>
            <a:endParaRPr lang="es-CO" dirty="0"/>
          </a:p>
        </p:txBody>
      </p:sp>
      <p:sp>
        <p:nvSpPr>
          <p:cNvPr id="7" name="CuadroTexto 6">
            <a:extLst>
              <a:ext uri="{FF2B5EF4-FFF2-40B4-BE49-F238E27FC236}">
                <a16:creationId xmlns:a16="http://schemas.microsoft.com/office/drawing/2014/main" xmlns="" id="{E6E546A9-FED7-F327-1DA8-84B1B2C5B4A0}"/>
              </a:ext>
            </a:extLst>
          </p:cNvPr>
          <p:cNvSpPr txBox="1"/>
          <p:nvPr/>
        </p:nvSpPr>
        <p:spPr>
          <a:xfrm>
            <a:off x="5926789" y="988419"/>
            <a:ext cx="5074585" cy="369332"/>
          </a:xfrm>
          <a:prstGeom prst="rect">
            <a:avLst/>
          </a:prstGeom>
          <a:noFill/>
        </p:spPr>
        <p:txBody>
          <a:bodyPr wrap="square">
            <a:spAutoFit/>
          </a:bodyPr>
          <a:lstStyle/>
          <a:p>
            <a:r>
              <a:rPr lang="es-CO" sz="1800" b="1" dirty="0">
                <a:effectLst/>
                <a:latin typeface="Arial" panose="020B0604020202020204" pitchFamily="34" charset="0"/>
                <a:ea typeface="Calibri" panose="020F0502020204030204" pitchFamily="34" charset="0"/>
              </a:rPr>
              <a:t>Para el desarrollo de la fase departamental:</a:t>
            </a:r>
            <a:endParaRPr lang="es-CO" dirty="0"/>
          </a:p>
        </p:txBody>
      </p:sp>
    </p:spTree>
    <p:extLst>
      <p:ext uri="{BB962C8B-B14F-4D97-AF65-F5344CB8AC3E}">
        <p14:creationId xmlns:p14="http://schemas.microsoft.com/office/powerpoint/2010/main" val="22438981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a:extLst>
              <a:ext uri="{FF2B5EF4-FFF2-40B4-BE49-F238E27FC236}">
                <a16:creationId xmlns:a16="http://schemas.microsoft.com/office/drawing/2014/main" xmlns="" id="{0E7DF313-9D49-10D6-62FF-27E88B21859E}"/>
              </a:ext>
            </a:extLst>
          </p:cNvPr>
          <p:cNvSpPr txBox="1"/>
          <p:nvPr/>
        </p:nvSpPr>
        <p:spPr>
          <a:xfrm>
            <a:off x="593961" y="151885"/>
            <a:ext cx="10570408" cy="523220"/>
          </a:xfrm>
          <a:prstGeom prst="rect">
            <a:avLst/>
          </a:prstGeom>
          <a:noFill/>
        </p:spPr>
        <p:txBody>
          <a:bodyPr wrap="square" rtlCol="0">
            <a:spAutoFit/>
          </a:bodyPr>
          <a:lstStyle/>
          <a:p>
            <a:r>
              <a:rPr lang="es-MX" sz="2800" b="1" i="1" dirty="0">
                <a:solidFill>
                  <a:srgbClr val="B40000"/>
                </a:solidFill>
              </a:rPr>
              <a:t>II.	ENCUENTRO FOLCLÓRICO Y CULTURAL:</a:t>
            </a:r>
            <a:endParaRPr lang="es-CO" sz="2800" b="1" i="1" dirty="0">
              <a:solidFill>
                <a:srgbClr val="B40000"/>
              </a:solidFill>
            </a:endParaRPr>
          </a:p>
        </p:txBody>
      </p:sp>
      <p:sp>
        <p:nvSpPr>
          <p:cNvPr id="11" name="CuadroTexto 10">
            <a:extLst>
              <a:ext uri="{FF2B5EF4-FFF2-40B4-BE49-F238E27FC236}">
                <a16:creationId xmlns:a16="http://schemas.microsoft.com/office/drawing/2014/main" xmlns="" id="{4C6400B4-F3A5-3492-9B75-531645912CDC}"/>
              </a:ext>
            </a:extLst>
          </p:cNvPr>
          <p:cNvSpPr txBox="1"/>
          <p:nvPr/>
        </p:nvSpPr>
        <p:spPr>
          <a:xfrm>
            <a:off x="593961" y="675106"/>
            <a:ext cx="9607314" cy="172620"/>
          </a:xfrm>
          <a:prstGeom prst="rect">
            <a:avLst/>
          </a:prstGeom>
          <a:solidFill>
            <a:srgbClr val="B43737"/>
          </a:solidFill>
        </p:spPr>
        <p:txBody>
          <a:bodyPr wrap="square" rtlCol="0">
            <a:spAutoFit/>
          </a:bodyPr>
          <a:lstStyle/>
          <a:p>
            <a:endParaRPr lang="es-CO" dirty="0"/>
          </a:p>
        </p:txBody>
      </p:sp>
      <p:sp>
        <p:nvSpPr>
          <p:cNvPr id="5" name="CuadroTexto 4">
            <a:extLst>
              <a:ext uri="{FF2B5EF4-FFF2-40B4-BE49-F238E27FC236}">
                <a16:creationId xmlns:a16="http://schemas.microsoft.com/office/drawing/2014/main" xmlns="" id="{6A4CEE54-AAC7-6EEE-B137-0B26643311F1}"/>
              </a:ext>
            </a:extLst>
          </p:cNvPr>
          <p:cNvSpPr txBox="1"/>
          <p:nvPr/>
        </p:nvSpPr>
        <p:spPr>
          <a:xfrm>
            <a:off x="1336130" y="1854571"/>
            <a:ext cx="8415128" cy="2180918"/>
          </a:xfrm>
          <a:prstGeom prst="rect">
            <a:avLst/>
          </a:prstGeom>
          <a:noFill/>
        </p:spPr>
        <p:txBody>
          <a:bodyPr wrap="square" rtlCol="0">
            <a:spAutoFit/>
          </a:bodyPr>
          <a:lstStyle/>
          <a:p>
            <a:pPr marL="342900" lvl="0" indent="-342900" algn="just">
              <a:lnSpc>
                <a:spcPct val="107000"/>
              </a:lnSpc>
              <a:buFont typeface="Symbol" panose="05050102010706020507" pitchFamily="18" charset="2"/>
              <a:buChar char=""/>
            </a:pPr>
            <a:r>
              <a:rPr lang="es-MX" sz="1600" dirty="0">
                <a:solidFill>
                  <a:srgbClr val="000000"/>
                </a:solidFill>
                <a:effectLst/>
                <a:highlight>
                  <a:srgbClr val="FFFFFF"/>
                </a:highlight>
                <a:latin typeface="Arial" panose="020B0604020202020204" pitchFamily="34" charset="0"/>
                <a:ea typeface="Calibri" panose="020F0502020204030204" pitchFamily="34" charset="0"/>
              </a:rPr>
              <a:t>La </a:t>
            </a:r>
            <a:r>
              <a:rPr lang="es-MX" sz="1600" dirty="0">
                <a:solidFill>
                  <a:srgbClr val="000000"/>
                </a:solidFill>
                <a:highlight>
                  <a:srgbClr val="FFFFFF"/>
                </a:highlight>
                <a:latin typeface="Arial" panose="020B0604020202020204" pitchFamily="34" charset="0"/>
                <a:ea typeface="Calibri" panose="020F0502020204030204" pitchFamily="34" charset="0"/>
              </a:rPr>
              <a:t>ETC Departamental, ETC Municipal </a:t>
            </a:r>
            <a:r>
              <a:rPr lang="es-MX" sz="1600" dirty="0">
                <a:solidFill>
                  <a:srgbClr val="000000"/>
                </a:solidFill>
                <a:effectLst/>
                <a:highlight>
                  <a:srgbClr val="FFFFFF"/>
                </a:highlight>
                <a:latin typeface="Arial" panose="020B0604020202020204" pitchFamily="34" charset="0"/>
                <a:ea typeface="Calibri" panose="020F0502020204030204" pitchFamily="34" charset="0"/>
              </a:rPr>
              <a:t>y la secretaria de cultura, recreación y deporte de la filial </a:t>
            </a:r>
            <a:r>
              <a:rPr lang="es-MX" sz="1600" dirty="0" err="1">
                <a:solidFill>
                  <a:srgbClr val="000000"/>
                </a:solidFill>
                <a:effectLst/>
                <a:highlight>
                  <a:srgbClr val="FFFFFF"/>
                </a:highlight>
                <a:latin typeface="Arial" panose="020B0604020202020204" pitchFamily="34" charset="0"/>
                <a:ea typeface="Calibri" panose="020F0502020204030204" pitchFamily="34" charset="0"/>
              </a:rPr>
              <a:t>Fecode</a:t>
            </a:r>
            <a:r>
              <a:rPr lang="es-MX" sz="1600" dirty="0">
                <a:solidFill>
                  <a:srgbClr val="000000"/>
                </a:solidFill>
                <a:effectLst/>
                <a:highlight>
                  <a:srgbClr val="FFFFFF"/>
                </a:highlight>
                <a:latin typeface="Arial" panose="020B0604020202020204" pitchFamily="34" charset="0"/>
                <a:ea typeface="Calibri" panose="020F0502020204030204" pitchFamily="34" charset="0"/>
              </a:rPr>
              <a:t>, designarán un funcionario como jefe de delegación y como coordinador el líder de bienestar de la ETC departamental como responsable de la realización de las fases municipales y departamentales.</a:t>
            </a:r>
          </a:p>
          <a:p>
            <a:pPr lvl="0" algn="just">
              <a:lnSpc>
                <a:spcPct val="107000"/>
              </a:lnSpc>
            </a:pPr>
            <a:endParaRPr lang="es-MX" sz="1600" dirty="0">
              <a:solidFill>
                <a:srgbClr val="000000"/>
              </a:solidFill>
              <a:effectLst/>
              <a:highlight>
                <a:srgbClr val="FFFFFF"/>
              </a:highlight>
              <a:latin typeface="Arial" panose="020B0604020202020204" pitchFamily="34" charset="0"/>
              <a:ea typeface="Calibri" panose="020F0502020204030204" pitchFamily="34" charset="0"/>
            </a:endParaRPr>
          </a:p>
          <a:p>
            <a:pPr marL="342900" lvl="0" indent="-342900" algn="just">
              <a:lnSpc>
                <a:spcPct val="107000"/>
              </a:lnSpc>
              <a:buFont typeface="Symbol" panose="05050102010706020507" pitchFamily="18" charset="2"/>
              <a:buChar char=""/>
            </a:pPr>
            <a:r>
              <a:rPr lang="es-MX" sz="1600" dirty="0">
                <a:solidFill>
                  <a:srgbClr val="000000"/>
                </a:solidFill>
                <a:highlight>
                  <a:srgbClr val="FFFFFF"/>
                </a:highlight>
                <a:latin typeface="Arial" panose="020B0604020202020204" pitchFamily="34" charset="0"/>
                <a:ea typeface="Calibri" panose="020F0502020204030204" pitchFamily="34" charset="0"/>
              </a:rPr>
              <a:t>B</a:t>
            </a:r>
            <a:r>
              <a:rPr lang="es-MX" sz="1600" dirty="0">
                <a:solidFill>
                  <a:srgbClr val="000000"/>
                </a:solidFill>
                <a:effectLst/>
                <a:highlight>
                  <a:srgbClr val="FFFFFF"/>
                </a:highlight>
                <a:latin typeface="Arial" panose="020B0604020202020204" pitchFamily="34" charset="0"/>
                <a:ea typeface="Calibri" panose="020F0502020204030204" pitchFamily="34" charset="0"/>
              </a:rPr>
              <a:t>ienestar laboral en cada secretaría de educación departamental deberá realizar la inscripción en la plataforma. </a:t>
            </a:r>
            <a:r>
              <a:rPr lang="es-MX" sz="1600" dirty="0">
                <a:solidFill>
                  <a:srgbClr val="000000"/>
                </a:solidFill>
                <a:highlight>
                  <a:srgbClr val="FFFFFF"/>
                </a:highlight>
                <a:latin typeface="Arial" panose="020B0604020202020204" pitchFamily="34" charset="0"/>
                <a:ea typeface="Calibri" panose="020F0502020204030204" pitchFamily="34" charset="0"/>
              </a:rPr>
              <a:t>L</a:t>
            </a:r>
            <a:r>
              <a:rPr lang="es-MX" sz="1600" dirty="0">
                <a:solidFill>
                  <a:srgbClr val="000000"/>
                </a:solidFill>
                <a:effectLst/>
                <a:highlight>
                  <a:srgbClr val="FFFFFF"/>
                </a:highlight>
                <a:latin typeface="Arial" panose="020B0604020202020204" pitchFamily="34" charset="0"/>
                <a:ea typeface="Calibri" panose="020F0502020204030204" pitchFamily="34" charset="0"/>
              </a:rPr>
              <a:t>a fase final nacional por modalidad, con fecha máxima hasta el quince (15) de septiembre de 2024</a:t>
            </a:r>
          </a:p>
        </p:txBody>
      </p:sp>
      <p:sp>
        <p:nvSpPr>
          <p:cNvPr id="4" name="CuadroTexto 3">
            <a:extLst>
              <a:ext uri="{FF2B5EF4-FFF2-40B4-BE49-F238E27FC236}">
                <a16:creationId xmlns:a16="http://schemas.microsoft.com/office/drawing/2014/main" xmlns="" id="{DD7FECED-42CC-1679-0067-88B6824F2989}"/>
              </a:ext>
            </a:extLst>
          </p:cNvPr>
          <p:cNvSpPr txBox="1"/>
          <p:nvPr/>
        </p:nvSpPr>
        <p:spPr>
          <a:xfrm>
            <a:off x="752475" y="945728"/>
            <a:ext cx="8743950" cy="369332"/>
          </a:xfrm>
          <a:prstGeom prst="rect">
            <a:avLst/>
          </a:prstGeom>
          <a:noFill/>
        </p:spPr>
        <p:txBody>
          <a:bodyPr wrap="square">
            <a:spAutoFit/>
          </a:bodyPr>
          <a:lstStyle/>
          <a:p>
            <a:r>
              <a:rPr lang="es-MX" sz="1800" b="1" dirty="0">
                <a:effectLst/>
                <a:latin typeface="Arial" panose="020B0604020202020204" pitchFamily="34" charset="0"/>
                <a:ea typeface="Calibri" panose="020F0502020204030204" pitchFamily="34" charset="0"/>
              </a:rPr>
              <a:t>Para el desarrollo de la fase final nacional:</a:t>
            </a:r>
            <a:endParaRPr lang="es-CO" dirty="0"/>
          </a:p>
        </p:txBody>
      </p:sp>
      <p:sp>
        <p:nvSpPr>
          <p:cNvPr id="10" name="CuadroTexto 9">
            <a:extLst>
              <a:ext uri="{FF2B5EF4-FFF2-40B4-BE49-F238E27FC236}">
                <a16:creationId xmlns:a16="http://schemas.microsoft.com/office/drawing/2014/main" xmlns="" id="{868B14A0-C3ED-F590-E3FF-83AF90A2BBFA}"/>
              </a:ext>
            </a:extLst>
          </p:cNvPr>
          <p:cNvSpPr txBox="1"/>
          <p:nvPr/>
        </p:nvSpPr>
        <p:spPr>
          <a:xfrm>
            <a:off x="2170258" y="4847462"/>
            <a:ext cx="7417814" cy="830997"/>
          </a:xfrm>
          <a:prstGeom prst="rect">
            <a:avLst/>
          </a:prstGeom>
          <a:solidFill>
            <a:schemeClr val="accent3">
              <a:lumMod val="40000"/>
              <a:lumOff val="60000"/>
            </a:schemeClr>
          </a:solidFill>
        </p:spPr>
        <p:txBody>
          <a:bodyPr wrap="square">
            <a:spAutoFit/>
          </a:bodyPr>
          <a:lstStyle/>
          <a:p>
            <a:pPr algn="just"/>
            <a:r>
              <a:rPr lang="es-CO" sz="1600" dirty="0">
                <a:latin typeface="Arial" panose="020B0604020202020204" pitchFamily="34" charset="0"/>
                <a:ea typeface="Calibri" panose="020F0502020204030204" pitchFamily="34" charset="0"/>
              </a:rPr>
              <a:t>C</a:t>
            </a:r>
            <a:r>
              <a:rPr lang="es-CO" sz="1600" dirty="0">
                <a:effectLst/>
                <a:latin typeface="Arial" panose="020B0604020202020204" pitchFamily="34" charset="0"/>
                <a:ea typeface="Calibri" panose="020F0502020204030204" pitchFamily="34" charset="0"/>
              </a:rPr>
              <a:t>iudad sede de Manizales, el sábado nueve (09) de noviembre 2024, después de las 5:00 p.m.,</a:t>
            </a:r>
            <a:r>
              <a:rPr lang="es-MX" sz="1600" dirty="0">
                <a:effectLst/>
                <a:latin typeface="Arial" panose="020B0604020202020204" pitchFamily="34" charset="0"/>
                <a:ea typeface="Calibri" panose="020F0502020204030204" pitchFamily="34" charset="0"/>
              </a:rPr>
              <a:t> artistas regresarán a sus ciudades de origen el miércoles trece (13) de noviembre de 2024, después de las 2:00 p.m.</a:t>
            </a:r>
            <a:r>
              <a:rPr lang="es-CO" sz="1600" dirty="0">
                <a:effectLst/>
                <a:latin typeface="Arial" panose="020B0604020202020204" pitchFamily="34" charset="0"/>
                <a:ea typeface="Calibri" panose="020F0502020204030204" pitchFamily="34" charset="0"/>
              </a:rPr>
              <a:t> </a:t>
            </a:r>
            <a:endParaRPr lang="es-CO" sz="1600" dirty="0"/>
          </a:p>
        </p:txBody>
      </p:sp>
    </p:spTree>
    <p:extLst>
      <p:ext uri="{BB962C8B-B14F-4D97-AF65-F5344CB8AC3E}">
        <p14:creationId xmlns:p14="http://schemas.microsoft.com/office/powerpoint/2010/main" val="42313623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a:extLst>
              <a:ext uri="{FF2B5EF4-FFF2-40B4-BE49-F238E27FC236}">
                <a16:creationId xmlns:a16="http://schemas.microsoft.com/office/drawing/2014/main" xmlns="" id="{0E7DF313-9D49-10D6-62FF-27E88B21859E}"/>
              </a:ext>
            </a:extLst>
          </p:cNvPr>
          <p:cNvSpPr txBox="1"/>
          <p:nvPr/>
        </p:nvSpPr>
        <p:spPr>
          <a:xfrm>
            <a:off x="593961" y="151885"/>
            <a:ext cx="10570408" cy="523220"/>
          </a:xfrm>
          <a:prstGeom prst="rect">
            <a:avLst/>
          </a:prstGeom>
          <a:noFill/>
        </p:spPr>
        <p:txBody>
          <a:bodyPr wrap="square" rtlCol="0">
            <a:spAutoFit/>
          </a:bodyPr>
          <a:lstStyle/>
          <a:p>
            <a:r>
              <a:rPr lang="es-MX" sz="2800" b="1" i="1" dirty="0">
                <a:solidFill>
                  <a:srgbClr val="B40000"/>
                </a:solidFill>
              </a:rPr>
              <a:t>Juegos Deportivos Nacionales del Magisterio</a:t>
            </a:r>
            <a:endParaRPr lang="es-CO" sz="2800" b="1" i="1" dirty="0">
              <a:solidFill>
                <a:srgbClr val="B40000"/>
              </a:solidFill>
            </a:endParaRPr>
          </a:p>
        </p:txBody>
      </p:sp>
      <p:sp>
        <p:nvSpPr>
          <p:cNvPr id="11" name="CuadroTexto 10">
            <a:extLst>
              <a:ext uri="{FF2B5EF4-FFF2-40B4-BE49-F238E27FC236}">
                <a16:creationId xmlns:a16="http://schemas.microsoft.com/office/drawing/2014/main" xmlns="" id="{4C6400B4-F3A5-3492-9B75-531645912CDC}"/>
              </a:ext>
            </a:extLst>
          </p:cNvPr>
          <p:cNvSpPr txBox="1"/>
          <p:nvPr/>
        </p:nvSpPr>
        <p:spPr>
          <a:xfrm>
            <a:off x="593961" y="675106"/>
            <a:ext cx="9607314" cy="172620"/>
          </a:xfrm>
          <a:prstGeom prst="rect">
            <a:avLst/>
          </a:prstGeom>
          <a:solidFill>
            <a:srgbClr val="B43737"/>
          </a:solidFill>
        </p:spPr>
        <p:txBody>
          <a:bodyPr wrap="square" rtlCol="0">
            <a:spAutoFit/>
          </a:bodyPr>
          <a:lstStyle/>
          <a:p>
            <a:endParaRPr lang="es-CO" dirty="0"/>
          </a:p>
        </p:txBody>
      </p:sp>
      <p:sp>
        <p:nvSpPr>
          <p:cNvPr id="5" name="CuadroTexto 4">
            <a:extLst>
              <a:ext uri="{FF2B5EF4-FFF2-40B4-BE49-F238E27FC236}">
                <a16:creationId xmlns:a16="http://schemas.microsoft.com/office/drawing/2014/main" xmlns="" id="{6A4CEE54-AAC7-6EEE-B137-0B26643311F1}"/>
              </a:ext>
            </a:extLst>
          </p:cNvPr>
          <p:cNvSpPr txBox="1"/>
          <p:nvPr/>
        </p:nvSpPr>
        <p:spPr>
          <a:xfrm>
            <a:off x="593961" y="1943337"/>
            <a:ext cx="4530489" cy="2971326"/>
          </a:xfrm>
          <a:prstGeom prst="rect">
            <a:avLst/>
          </a:prstGeom>
          <a:noFill/>
        </p:spPr>
        <p:txBody>
          <a:bodyPr wrap="square" rtlCol="0">
            <a:spAutoFit/>
          </a:bodyPr>
          <a:lstStyle/>
          <a:p>
            <a:pPr marL="285750" lvl="0" indent="-285750" algn="just">
              <a:lnSpc>
                <a:spcPct val="107000"/>
              </a:lnSpc>
              <a:buFont typeface="Arial" panose="020B0604020202020204" pitchFamily="34" charset="0"/>
              <a:buChar char="•"/>
            </a:pPr>
            <a:r>
              <a:rPr lang="es-MX" sz="1600" dirty="0">
                <a:solidFill>
                  <a:srgbClr val="000000"/>
                </a:solidFill>
                <a:effectLst/>
                <a:highlight>
                  <a:srgbClr val="FFFFFF"/>
                </a:highlight>
                <a:latin typeface="Arial" panose="020B0604020202020204" pitchFamily="34" charset="0"/>
                <a:ea typeface="Calibri" panose="020F0502020204030204" pitchFamily="34" charset="0"/>
              </a:rPr>
              <a:t>Tener </a:t>
            </a:r>
            <a:r>
              <a:rPr lang="es-MX" sz="1600" b="1" dirty="0">
                <a:solidFill>
                  <a:srgbClr val="000000"/>
                </a:solidFill>
                <a:effectLst/>
                <a:highlight>
                  <a:srgbClr val="FFFFFF"/>
                </a:highlight>
                <a:latin typeface="Arial" panose="020B0604020202020204" pitchFamily="34" charset="0"/>
                <a:ea typeface="Calibri" panose="020F0502020204030204" pitchFamily="34" charset="0"/>
              </a:rPr>
              <a:t>examen médico laboral </a:t>
            </a:r>
            <a:r>
              <a:rPr lang="es-MX" sz="1600" dirty="0">
                <a:solidFill>
                  <a:srgbClr val="000000"/>
                </a:solidFill>
                <a:effectLst/>
                <a:highlight>
                  <a:srgbClr val="FFFFFF"/>
                </a:highlight>
                <a:latin typeface="Arial" panose="020B0604020202020204" pitchFamily="34" charset="0"/>
                <a:ea typeface="Calibri" panose="020F0502020204030204" pitchFamily="34" charset="0"/>
              </a:rPr>
              <a:t>para la </a:t>
            </a:r>
            <a:r>
              <a:rPr lang="es-MX" sz="1600" b="1" dirty="0">
                <a:solidFill>
                  <a:srgbClr val="000000"/>
                </a:solidFill>
                <a:effectLst/>
                <a:highlight>
                  <a:srgbClr val="FFFFFF"/>
                </a:highlight>
                <a:latin typeface="Arial" panose="020B0604020202020204" pitchFamily="34" charset="0"/>
                <a:ea typeface="Calibri" panose="020F0502020204030204" pitchFamily="34" charset="0"/>
              </a:rPr>
              <a:t>práctica deportiva</a:t>
            </a:r>
            <a:r>
              <a:rPr lang="es-MX" sz="1600" dirty="0">
                <a:solidFill>
                  <a:srgbClr val="000000"/>
                </a:solidFill>
                <a:effectLst/>
                <a:highlight>
                  <a:srgbClr val="FFFFFF"/>
                </a:highlight>
                <a:latin typeface="Arial" panose="020B0604020202020204" pitchFamily="34" charset="0"/>
                <a:ea typeface="Calibri" panose="020F0502020204030204" pitchFamily="34" charset="0"/>
              </a:rPr>
              <a:t> y presentar el certificado médico debidamente </a:t>
            </a:r>
            <a:r>
              <a:rPr lang="es-MX" sz="1600" b="1" dirty="0">
                <a:solidFill>
                  <a:srgbClr val="000000"/>
                </a:solidFill>
                <a:effectLst/>
                <a:highlight>
                  <a:srgbClr val="FFFFFF"/>
                </a:highlight>
                <a:latin typeface="Arial" panose="020B0604020202020204" pitchFamily="34" charset="0"/>
                <a:ea typeface="Calibri" panose="020F0502020204030204" pitchFamily="34" charset="0"/>
              </a:rPr>
              <a:t>expedido</a:t>
            </a:r>
            <a:r>
              <a:rPr lang="es-MX" sz="1600" dirty="0">
                <a:solidFill>
                  <a:srgbClr val="000000"/>
                </a:solidFill>
                <a:effectLst/>
                <a:highlight>
                  <a:srgbClr val="FFFFFF"/>
                </a:highlight>
                <a:latin typeface="Arial" panose="020B0604020202020204" pitchFamily="34" charset="0"/>
                <a:ea typeface="Calibri" panose="020F0502020204030204" pitchFamily="34" charset="0"/>
              </a:rPr>
              <a:t> por la Institución Prestadora de Servicio de Salud – </a:t>
            </a:r>
            <a:r>
              <a:rPr lang="es-MX" sz="1600" b="1" dirty="0">
                <a:solidFill>
                  <a:srgbClr val="000000"/>
                </a:solidFill>
                <a:effectLst/>
                <a:highlight>
                  <a:srgbClr val="FFFFFF"/>
                </a:highlight>
                <a:latin typeface="Arial" panose="020B0604020202020204" pitchFamily="34" charset="0"/>
                <a:ea typeface="Calibri" panose="020F0502020204030204" pitchFamily="34" charset="0"/>
              </a:rPr>
              <a:t>IPS</a:t>
            </a:r>
            <a:r>
              <a:rPr lang="es-MX" sz="1600" dirty="0">
                <a:solidFill>
                  <a:srgbClr val="000000"/>
                </a:solidFill>
                <a:effectLst/>
                <a:highlight>
                  <a:srgbClr val="FFFFFF"/>
                </a:highlight>
                <a:latin typeface="Arial" panose="020B0604020202020204" pitchFamily="34" charset="0"/>
                <a:ea typeface="Calibri" panose="020F0502020204030204" pitchFamily="34" charset="0"/>
              </a:rPr>
              <a:t>, </a:t>
            </a:r>
            <a:r>
              <a:rPr lang="es-MX" sz="1600" b="1" dirty="0">
                <a:solidFill>
                  <a:srgbClr val="000000"/>
                </a:solidFill>
                <a:effectLst/>
                <a:highlight>
                  <a:srgbClr val="FFFFFF"/>
                </a:highlight>
                <a:latin typeface="Arial" panose="020B0604020202020204" pitchFamily="34" charset="0"/>
                <a:ea typeface="Calibri" panose="020F0502020204030204" pitchFamily="34" charset="0"/>
              </a:rPr>
              <a:t>avalada</a:t>
            </a:r>
            <a:r>
              <a:rPr lang="es-MX" sz="1600" dirty="0">
                <a:solidFill>
                  <a:srgbClr val="000000"/>
                </a:solidFill>
                <a:effectLst/>
                <a:highlight>
                  <a:srgbClr val="FFFFFF"/>
                </a:highlight>
                <a:latin typeface="Arial" panose="020B0604020202020204" pitchFamily="34" charset="0"/>
                <a:ea typeface="Calibri" panose="020F0502020204030204" pitchFamily="34" charset="0"/>
              </a:rPr>
              <a:t> por la Red de Servicios certificada por el </a:t>
            </a:r>
            <a:r>
              <a:rPr lang="es-MX" sz="1600" b="1" dirty="0">
                <a:solidFill>
                  <a:srgbClr val="000000"/>
                </a:solidFill>
                <a:effectLst/>
                <a:highlight>
                  <a:srgbClr val="FFFFFF"/>
                </a:highlight>
                <a:latin typeface="Arial" panose="020B0604020202020204" pitchFamily="34" charset="0"/>
                <a:ea typeface="Calibri" panose="020F0502020204030204" pitchFamily="34" charset="0"/>
              </a:rPr>
              <a:t>FOMAG</a:t>
            </a:r>
            <a:r>
              <a:rPr lang="es-MX" sz="1600" dirty="0">
                <a:solidFill>
                  <a:srgbClr val="000000"/>
                </a:solidFill>
                <a:effectLst/>
                <a:highlight>
                  <a:srgbClr val="FFFFFF"/>
                </a:highlight>
                <a:latin typeface="Arial" panose="020B0604020202020204" pitchFamily="34" charset="0"/>
                <a:ea typeface="Calibri" panose="020F0502020204030204" pitchFamily="34" charset="0"/>
              </a:rPr>
              <a:t>.</a:t>
            </a:r>
          </a:p>
          <a:p>
            <a:pPr marL="285750" lvl="0" indent="-285750" algn="just">
              <a:lnSpc>
                <a:spcPct val="107000"/>
              </a:lnSpc>
              <a:buFont typeface="Arial" panose="020B0604020202020204" pitchFamily="34" charset="0"/>
              <a:buChar char="•"/>
            </a:pPr>
            <a:endParaRPr lang="es-MX" sz="1600" dirty="0">
              <a:solidFill>
                <a:srgbClr val="000000"/>
              </a:solidFill>
              <a:highlight>
                <a:srgbClr val="FFFFFF"/>
              </a:highlight>
              <a:latin typeface="Arial" panose="020B0604020202020204" pitchFamily="34" charset="0"/>
              <a:ea typeface="Calibri" panose="020F0502020204030204" pitchFamily="34" charset="0"/>
            </a:endParaRPr>
          </a:p>
          <a:p>
            <a:pPr marL="285750" lvl="0" indent="-285750" algn="just">
              <a:lnSpc>
                <a:spcPct val="107000"/>
              </a:lnSpc>
              <a:buFont typeface="Arial" panose="020B0604020202020204" pitchFamily="34" charset="0"/>
              <a:buChar char="•"/>
            </a:pPr>
            <a:r>
              <a:rPr lang="es-MX" sz="1600" dirty="0">
                <a:solidFill>
                  <a:srgbClr val="000000"/>
                </a:solidFill>
                <a:effectLst/>
                <a:highlight>
                  <a:srgbClr val="FFFFFF"/>
                </a:highlight>
                <a:latin typeface="Arial" panose="020B0604020202020204" pitchFamily="34" charset="0"/>
                <a:ea typeface="Calibri" panose="020F0502020204030204" pitchFamily="34" charset="0"/>
              </a:rPr>
              <a:t>Quien se encuentre inhabilitado para participar debido a una recomendación médica o de una licencia por enfermedad, será excluido del desarrollo de </a:t>
            </a:r>
            <a:r>
              <a:rPr lang="es-MX" sz="1600">
                <a:solidFill>
                  <a:srgbClr val="000000"/>
                </a:solidFill>
                <a:effectLst/>
                <a:highlight>
                  <a:srgbClr val="FFFFFF"/>
                </a:highlight>
                <a:latin typeface="Arial" panose="020B0604020202020204" pitchFamily="34" charset="0"/>
                <a:ea typeface="Calibri" panose="020F0502020204030204" pitchFamily="34" charset="0"/>
              </a:rPr>
              <a:t>los juegos.</a:t>
            </a:r>
            <a:endParaRPr lang="es-MX" sz="1600" dirty="0">
              <a:solidFill>
                <a:srgbClr val="000000"/>
              </a:solidFill>
              <a:effectLst/>
              <a:highlight>
                <a:srgbClr val="FFFFFF"/>
              </a:highlight>
              <a:latin typeface="Arial" panose="020B0604020202020204" pitchFamily="34" charset="0"/>
              <a:ea typeface="Calibri" panose="020F0502020204030204" pitchFamily="34" charset="0"/>
            </a:endParaRPr>
          </a:p>
        </p:txBody>
      </p:sp>
      <p:sp>
        <p:nvSpPr>
          <p:cNvPr id="4" name="CuadroTexto 3">
            <a:extLst>
              <a:ext uri="{FF2B5EF4-FFF2-40B4-BE49-F238E27FC236}">
                <a16:creationId xmlns:a16="http://schemas.microsoft.com/office/drawing/2014/main" xmlns="" id="{DD7FECED-42CC-1679-0067-88B6824F2989}"/>
              </a:ext>
            </a:extLst>
          </p:cNvPr>
          <p:cNvSpPr txBox="1"/>
          <p:nvPr/>
        </p:nvSpPr>
        <p:spPr>
          <a:xfrm>
            <a:off x="752475" y="945728"/>
            <a:ext cx="8743950" cy="369332"/>
          </a:xfrm>
          <a:prstGeom prst="rect">
            <a:avLst/>
          </a:prstGeom>
          <a:noFill/>
        </p:spPr>
        <p:txBody>
          <a:bodyPr wrap="square">
            <a:spAutoFit/>
          </a:bodyPr>
          <a:lstStyle/>
          <a:p>
            <a:r>
              <a:rPr lang="es-MX" sz="1800" b="1" dirty="0">
                <a:effectLst/>
                <a:latin typeface="Arial" panose="020B0604020202020204" pitchFamily="34" charset="0"/>
                <a:ea typeface="Calibri" panose="020F0502020204030204" pitchFamily="34" charset="0"/>
              </a:rPr>
              <a:t>INSTRUCCIONES PARA EXÁMENES MÉDICOS DE APTITUD:</a:t>
            </a:r>
            <a:endParaRPr lang="es-CO" dirty="0"/>
          </a:p>
        </p:txBody>
      </p:sp>
      <p:sp>
        <p:nvSpPr>
          <p:cNvPr id="2" name="CuadroTexto 1">
            <a:extLst>
              <a:ext uri="{FF2B5EF4-FFF2-40B4-BE49-F238E27FC236}">
                <a16:creationId xmlns:a16="http://schemas.microsoft.com/office/drawing/2014/main" xmlns="" id="{1A277D96-A192-6534-534D-E1FADB967DC0}"/>
              </a:ext>
            </a:extLst>
          </p:cNvPr>
          <p:cNvSpPr txBox="1"/>
          <p:nvPr/>
        </p:nvSpPr>
        <p:spPr>
          <a:xfrm>
            <a:off x="6096000" y="1552349"/>
            <a:ext cx="4530489" cy="4288675"/>
          </a:xfrm>
          <a:prstGeom prst="rect">
            <a:avLst/>
          </a:prstGeom>
          <a:noFill/>
        </p:spPr>
        <p:txBody>
          <a:bodyPr wrap="square" rtlCol="0">
            <a:spAutoFit/>
          </a:bodyPr>
          <a:lstStyle/>
          <a:p>
            <a:pPr marL="285750" lvl="0" indent="-285750" algn="just">
              <a:lnSpc>
                <a:spcPct val="107000"/>
              </a:lnSpc>
              <a:buFont typeface="Arial" panose="020B0604020202020204" pitchFamily="34" charset="0"/>
              <a:buChar char="•"/>
            </a:pPr>
            <a:r>
              <a:rPr lang="es-MX" sz="1600" dirty="0">
                <a:solidFill>
                  <a:srgbClr val="000000"/>
                </a:solidFill>
                <a:effectLst/>
                <a:highlight>
                  <a:srgbClr val="FFFFFF"/>
                </a:highlight>
                <a:latin typeface="Arial" panose="020B0604020202020204" pitchFamily="34" charset="0"/>
                <a:ea typeface="Calibri" panose="020F0502020204030204" pitchFamily="34" charset="0"/>
              </a:rPr>
              <a:t>El </a:t>
            </a:r>
            <a:r>
              <a:rPr lang="es-MX" sz="1600" b="1" dirty="0">
                <a:solidFill>
                  <a:srgbClr val="000000"/>
                </a:solidFill>
                <a:effectLst/>
                <a:highlight>
                  <a:srgbClr val="FFFFFF"/>
                </a:highlight>
                <a:latin typeface="Arial" panose="020B0604020202020204" pitchFamily="34" charset="0"/>
                <a:ea typeface="Calibri" panose="020F0502020204030204" pitchFamily="34" charset="0"/>
              </a:rPr>
              <a:t>certificado médico </a:t>
            </a:r>
            <a:r>
              <a:rPr lang="es-MX" sz="1600" dirty="0">
                <a:solidFill>
                  <a:srgbClr val="000000"/>
                </a:solidFill>
                <a:effectLst/>
                <a:highlight>
                  <a:srgbClr val="FFFFFF"/>
                </a:highlight>
                <a:latin typeface="Arial" panose="020B0604020202020204" pitchFamily="34" charset="0"/>
                <a:ea typeface="Calibri" panose="020F0502020204030204" pitchFamily="34" charset="0"/>
              </a:rPr>
              <a:t>de aptitud deberá indicar se encuentra </a:t>
            </a:r>
            <a:r>
              <a:rPr lang="es-MX" sz="1600" b="1" dirty="0">
                <a:solidFill>
                  <a:srgbClr val="000000"/>
                </a:solidFill>
                <a:effectLst/>
                <a:highlight>
                  <a:srgbClr val="FFFFFF"/>
                </a:highlight>
                <a:latin typeface="Arial" panose="020B0604020202020204" pitchFamily="34" charset="0"/>
                <a:ea typeface="Calibri" panose="020F0502020204030204" pitchFamily="34" charset="0"/>
              </a:rPr>
              <a:t>en condiciones para participar de las competencias</a:t>
            </a:r>
            <a:r>
              <a:rPr lang="es-MX" sz="1600" dirty="0">
                <a:solidFill>
                  <a:srgbClr val="000000"/>
                </a:solidFill>
                <a:effectLst/>
                <a:highlight>
                  <a:srgbClr val="FFFFFF"/>
                </a:highlight>
                <a:latin typeface="Arial" panose="020B0604020202020204" pitchFamily="34" charset="0"/>
                <a:ea typeface="Calibri" panose="020F0502020204030204" pitchFamily="34" charset="0"/>
              </a:rPr>
              <a:t>. En el caso que el médico laboral certifique restricciones o limitaciones para participar o desempeñar actividad física, no podrá participar.</a:t>
            </a:r>
          </a:p>
          <a:p>
            <a:pPr marL="285750" lvl="0" indent="-285750" algn="just">
              <a:lnSpc>
                <a:spcPct val="107000"/>
              </a:lnSpc>
              <a:buFont typeface="Arial" panose="020B0604020202020204" pitchFamily="34" charset="0"/>
              <a:buChar char="•"/>
            </a:pPr>
            <a:endParaRPr lang="es-MX" sz="1600" dirty="0">
              <a:solidFill>
                <a:srgbClr val="000000"/>
              </a:solidFill>
              <a:highlight>
                <a:srgbClr val="FFFFFF"/>
              </a:highlight>
              <a:latin typeface="Arial" panose="020B0604020202020204" pitchFamily="34" charset="0"/>
              <a:ea typeface="Calibri" panose="020F0502020204030204" pitchFamily="34" charset="0"/>
            </a:endParaRPr>
          </a:p>
          <a:p>
            <a:pPr marL="285750" lvl="0" indent="-285750" algn="just">
              <a:lnSpc>
                <a:spcPct val="107000"/>
              </a:lnSpc>
              <a:buFont typeface="Arial" panose="020B0604020202020204" pitchFamily="34" charset="0"/>
              <a:buChar char="•"/>
            </a:pPr>
            <a:r>
              <a:rPr lang="es-MX" sz="1600" dirty="0">
                <a:solidFill>
                  <a:srgbClr val="000000"/>
                </a:solidFill>
                <a:effectLst/>
                <a:highlight>
                  <a:srgbClr val="FFFFFF"/>
                </a:highlight>
                <a:latin typeface="Arial" panose="020B0604020202020204" pitchFamily="34" charset="0"/>
                <a:ea typeface="Calibri" panose="020F0502020204030204" pitchFamily="34" charset="0"/>
              </a:rPr>
              <a:t>Para la participación del </a:t>
            </a:r>
            <a:r>
              <a:rPr lang="es-MX" sz="1600" b="1" dirty="0">
                <a:solidFill>
                  <a:srgbClr val="000000"/>
                </a:solidFill>
                <a:effectLst/>
                <a:highlight>
                  <a:srgbClr val="FFFFFF"/>
                </a:highlight>
                <a:latin typeface="Arial" panose="020B0604020202020204" pitchFamily="34" charset="0"/>
                <a:ea typeface="Calibri" panose="020F0502020204030204" pitchFamily="34" charset="0"/>
              </a:rPr>
              <a:t>personal administrativo</a:t>
            </a:r>
            <a:r>
              <a:rPr lang="es-MX" sz="1600" dirty="0">
                <a:solidFill>
                  <a:srgbClr val="000000"/>
                </a:solidFill>
                <a:effectLst/>
                <a:highlight>
                  <a:srgbClr val="FFFFFF"/>
                </a:highlight>
                <a:latin typeface="Arial" panose="020B0604020202020204" pitchFamily="34" charset="0"/>
                <a:ea typeface="Calibri" panose="020F0502020204030204" pitchFamily="34" charset="0"/>
              </a:rPr>
              <a:t> de las instituciones educativas oficiales estos </a:t>
            </a:r>
            <a:r>
              <a:rPr lang="es-MX" sz="1600" b="1" dirty="0">
                <a:solidFill>
                  <a:srgbClr val="000000"/>
                </a:solidFill>
                <a:effectLst/>
                <a:highlight>
                  <a:srgbClr val="FFFFFF"/>
                </a:highlight>
                <a:latin typeface="Arial" panose="020B0604020202020204" pitchFamily="34" charset="0"/>
                <a:ea typeface="Calibri" panose="020F0502020204030204" pitchFamily="34" charset="0"/>
              </a:rPr>
              <a:t>deberán ser cubiertos por la Administradora de Riesgos Laborales</a:t>
            </a:r>
            <a:r>
              <a:rPr lang="es-MX" sz="1600" dirty="0">
                <a:solidFill>
                  <a:srgbClr val="000000"/>
                </a:solidFill>
                <a:effectLst/>
                <a:highlight>
                  <a:srgbClr val="FFFFFF"/>
                </a:highlight>
                <a:latin typeface="Arial" panose="020B0604020202020204" pitchFamily="34" charset="0"/>
                <a:ea typeface="Calibri" panose="020F0502020204030204" pitchFamily="34" charset="0"/>
              </a:rPr>
              <a:t> a la cual se encuentran afiliados por la entidad territorial quien expedirá la certificación de aptitud médica.</a:t>
            </a:r>
          </a:p>
          <a:p>
            <a:pPr lvl="0" algn="just">
              <a:lnSpc>
                <a:spcPct val="107000"/>
              </a:lnSpc>
            </a:pPr>
            <a:endParaRPr lang="es-MX" sz="1600" dirty="0">
              <a:solidFill>
                <a:srgbClr val="000000"/>
              </a:solidFill>
              <a:effectLst/>
              <a:highlight>
                <a:srgbClr val="FFFFFF"/>
              </a:highlight>
              <a:latin typeface="Arial" panose="020B0604020202020204" pitchFamily="34" charset="0"/>
              <a:ea typeface="Calibri" panose="020F0502020204030204" pitchFamily="34" charset="0"/>
            </a:endParaRPr>
          </a:p>
          <a:p>
            <a:pPr lvl="0" algn="just">
              <a:lnSpc>
                <a:spcPct val="107000"/>
              </a:lnSpc>
            </a:pPr>
            <a:endParaRPr lang="es-MX" sz="1600" dirty="0">
              <a:solidFill>
                <a:srgbClr val="000000"/>
              </a:solidFill>
              <a:effectLst/>
              <a:highlight>
                <a:srgbClr val="FFFFFF"/>
              </a:highlight>
              <a:latin typeface="Arial" panose="020B0604020202020204" pitchFamily="34" charset="0"/>
              <a:ea typeface="Calibri" panose="020F0502020204030204" pitchFamily="34" charset="0"/>
            </a:endParaRPr>
          </a:p>
        </p:txBody>
      </p:sp>
      <p:sp>
        <p:nvSpPr>
          <p:cNvPr id="3" name="CuadroTexto 2">
            <a:extLst>
              <a:ext uri="{FF2B5EF4-FFF2-40B4-BE49-F238E27FC236}">
                <a16:creationId xmlns:a16="http://schemas.microsoft.com/office/drawing/2014/main" xmlns="" id="{299BA90F-971A-E4F7-A478-521F0F320819}"/>
              </a:ext>
            </a:extLst>
          </p:cNvPr>
          <p:cNvSpPr txBox="1"/>
          <p:nvPr/>
        </p:nvSpPr>
        <p:spPr>
          <a:xfrm rot="5400000">
            <a:off x="3399034" y="3498197"/>
            <a:ext cx="4296325" cy="126056"/>
          </a:xfrm>
          <a:prstGeom prst="rect">
            <a:avLst/>
          </a:prstGeom>
          <a:solidFill>
            <a:srgbClr val="B43737"/>
          </a:solidFill>
        </p:spPr>
        <p:txBody>
          <a:bodyPr wrap="square" rtlCol="0">
            <a:spAutoFit/>
          </a:bodyPr>
          <a:lstStyle/>
          <a:p>
            <a:endParaRPr lang="es-CO" dirty="0"/>
          </a:p>
        </p:txBody>
      </p:sp>
    </p:spTree>
    <p:extLst>
      <p:ext uri="{BB962C8B-B14F-4D97-AF65-F5344CB8AC3E}">
        <p14:creationId xmlns:p14="http://schemas.microsoft.com/office/powerpoint/2010/main" val="2106675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a:extLst>
              <a:ext uri="{FF2B5EF4-FFF2-40B4-BE49-F238E27FC236}">
                <a16:creationId xmlns:a16="http://schemas.microsoft.com/office/drawing/2014/main" xmlns="" id="{C956E7B8-4517-E8E9-0D1D-4646512B7F0A}"/>
              </a:ext>
            </a:extLst>
          </p:cNvPr>
          <p:cNvSpPr>
            <a:spLocks noGrp="1"/>
          </p:cNvSpPr>
          <p:nvPr>
            <p:ph type="subTitle" idx="1"/>
          </p:nvPr>
        </p:nvSpPr>
        <p:spPr>
          <a:xfrm>
            <a:off x="279816" y="4114799"/>
            <a:ext cx="7679961" cy="2743201"/>
          </a:xfrm>
        </p:spPr>
        <p:txBody>
          <a:bodyPr>
            <a:normAutofit lnSpcReduction="10000"/>
          </a:bodyPr>
          <a:lstStyle/>
          <a:p>
            <a:r>
              <a:rPr lang="es-CO" sz="3600" b="1" dirty="0">
                <a:solidFill>
                  <a:schemeClr val="bg1"/>
                </a:solidFill>
                <a:effectLst/>
                <a:latin typeface="Verdana" panose="020B0604030504040204" pitchFamily="34" charset="0"/>
                <a:ea typeface="Verdana" panose="020B0604030504040204" pitchFamily="34" charset="0"/>
                <a:cs typeface="Aptos" panose="020B0004020202020204" pitchFamily="34" charset="0"/>
              </a:rPr>
              <a:t>Circular </a:t>
            </a:r>
            <a:r>
              <a:rPr lang="es-CO" sz="3600" b="1" u="sng" dirty="0">
                <a:solidFill>
                  <a:schemeClr val="bg1"/>
                </a:solidFill>
                <a:effectLst/>
                <a:latin typeface="Verdana" panose="020B0604030504040204" pitchFamily="34" charset="0"/>
                <a:ea typeface="Verdana" panose="020B0604030504040204" pitchFamily="34" charset="0"/>
                <a:cs typeface="Aptos" panose="020B0004020202020204" pitchFamily="34" charset="0"/>
              </a:rPr>
              <a:t>021</a:t>
            </a:r>
            <a:r>
              <a:rPr lang="es-CO" sz="3600" b="1" dirty="0">
                <a:solidFill>
                  <a:schemeClr val="bg1"/>
                </a:solidFill>
                <a:effectLst/>
                <a:latin typeface="Verdana" panose="020B0604030504040204" pitchFamily="34" charset="0"/>
                <a:ea typeface="Verdana" panose="020B0604030504040204" pitchFamily="34" charset="0"/>
                <a:cs typeface="Aptos" panose="020B0004020202020204" pitchFamily="34" charset="0"/>
              </a:rPr>
              <a:t> de </a:t>
            </a:r>
            <a:r>
              <a:rPr lang="es-CO" sz="3600" b="1" dirty="0">
                <a:solidFill>
                  <a:schemeClr val="bg1"/>
                </a:solidFill>
                <a:latin typeface="Verdana" panose="020B0604030504040204" pitchFamily="34" charset="0"/>
                <a:ea typeface="Verdana" panose="020B0604030504040204" pitchFamily="34" charset="0"/>
              </a:rPr>
              <a:t>22 de mayo</a:t>
            </a:r>
          </a:p>
          <a:p>
            <a:endParaRPr lang="es-CO" sz="3600" b="1" dirty="0">
              <a:solidFill>
                <a:schemeClr val="bg1"/>
              </a:solidFill>
              <a:latin typeface="Verdana" panose="020B0604030504040204" pitchFamily="34" charset="0"/>
              <a:ea typeface="Verdana" panose="020B0604030504040204" pitchFamily="34" charset="0"/>
            </a:endParaRPr>
          </a:p>
          <a:p>
            <a:r>
              <a:rPr lang="es-MX" sz="2200" b="1" dirty="0">
                <a:solidFill>
                  <a:schemeClr val="bg1"/>
                </a:solidFill>
                <a:latin typeface="Verdana" panose="020B0604030504040204" pitchFamily="34" charset="0"/>
                <a:ea typeface="Verdana" panose="020B0604030504040204" pitchFamily="34" charset="0"/>
              </a:rPr>
              <a:t>Orientaciones realización fases municipal, departamental y la final nacional de los Juegos Deportivos del Magisterio y fase Nacional Encuentro Folclórico y Cultural de la vigencia 2024</a:t>
            </a:r>
            <a:endParaRPr lang="es-CO" sz="2200" b="1" dirty="0">
              <a:solidFill>
                <a:schemeClr val="bg1"/>
              </a:solidFill>
              <a:latin typeface="Verdana" panose="020B0604030504040204" pitchFamily="34" charset="0"/>
              <a:ea typeface="Verdana" panose="020B0604030504040204" pitchFamily="34" charset="0"/>
            </a:endParaRPr>
          </a:p>
          <a:p>
            <a:endParaRPr lang="es-CO" sz="3600" b="1" dirty="0">
              <a:solidFill>
                <a:schemeClr val="bg1"/>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958939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a:extLst>
              <a:ext uri="{FF2B5EF4-FFF2-40B4-BE49-F238E27FC236}">
                <a16:creationId xmlns:a16="http://schemas.microsoft.com/office/drawing/2014/main" xmlns="" id="{0E7DF313-9D49-10D6-62FF-27E88B21859E}"/>
              </a:ext>
            </a:extLst>
          </p:cNvPr>
          <p:cNvSpPr txBox="1"/>
          <p:nvPr/>
        </p:nvSpPr>
        <p:spPr>
          <a:xfrm>
            <a:off x="593961" y="151885"/>
            <a:ext cx="10570408" cy="523220"/>
          </a:xfrm>
          <a:prstGeom prst="rect">
            <a:avLst/>
          </a:prstGeom>
          <a:noFill/>
        </p:spPr>
        <p:txBody>
          <a:bodyPr wrap="square" rtlCol="0">
            <a:spAutoFit/>
          </a:bodyPr>
          <a:lstStyle/>
          <a:p>
            <a:r>
              <a:rPr lang="es-MX" sz="2800" b="1" i="1" dirty="0">
                <a:solidFill>
                  <a:srgbClr val="B40000"/>
                </a:solidFill>
              </a:rPr>
              <a:t>Tener en cuenta:</a:t>
            </a:r>
            <a:endParaRPr lang="es-CO" sz="2800" b="1" i="1" dirty="0">
              <a:solidFill>
                <a:srgbClr val="B40000"/>
              </a:solidFill>
            </a:endParaRPr>
          </a:p>
        </p:txBody>
      </p:sp>
      <p:sp>
        <p:nvSpPr>
          <p:cNvPr id="11" name="CuadroTexto 10">
            <a:extLst>
              <a:ext uri="{FF2B5EF4-FFF2-40B4-BE49-F238E27FC236}">
                <a16:creationId xmlns:a16="http://schemas.microsoft.com/office/drawing/2014/main" xmlns="" id="{4C6400B4-F3A5-3492-9B75-531645912CDC}"/>
              </a:ext>
            </a:extLst>
          </p:cNvPr>
          <p:cNvSpPr txBox="1"/>
          <p:nvPr/>
        </p:nvSpPr>
        <p:spPr>
          <a:xfrm>
            <a:off x="593961" y="675106"/>
            <a:ext cx="9607314" cy="172620"/>
          </a:xfrm>
          <a:prstGeom prst="rect">
            <a:avLst/>
          </a:prstGeom>
          <a:solidFill>
            <a:srgbClr val="B43737"/>
          </a:solidFill>
        </p:spPr>
        <p:txBody>
          <a:bodyPr wrap="square" rtlCol="0">
            <a:spAutoFit/>
          </a:bodyPr>
          <a:lstStyle/>
          <a:p>
            <a:endParaRPr lang="es-CO" dirty="0"/>
          </a:p>
        </p:txBody>
      </p:sp>
      <p:sp>
        <p:nvSpPr>
          <p:cNvPr id="5" name="CuadroTexto 4">
            <a:extLst>
              <a:ext uri="{FF2B5EF4-FFF2-40B4-BE49-F238E27FC236}">
                <a16:creationId xmlns:a16="http://schemas.microsoft.com/office/drawing/2014/main" xmlns="" id="{6A4CEE54-AAC7-6EEE-B137-0B26643311F1}"/>
              </a:ext>
            </a:extLst>
          </p:cNvPr>
          <p:cNvSpPr txBox="1"/>
          <p:nvPr/>
        </p:nvSpPr>
        <p:spPr>
          <a:xfrm>
            <a:off x="394092" y="1679867"/>
            <a:ext cx="5212229" cy="4025204"/>
          </a:xfrm>
          <a:prstGeom prst="rect">
            <a:avLst/>
          </a:prstGeom>
          <a:noFill/>
        </p:spPr>
        <p:txBody>
          <a:bodyPr wrap="square" rtlCol="0">
            <a:spAutoFit/>
          </a:bodyPr>
          <a:lstStyle/>
          <a:p>
            <a:pPr lvl="0" algn="just">
              <a:lnSpc>
                <a:spcPct val="107000"/>
              </a:lnSpc>
            </a:pPr>
            <a:r>
              <a:rPr lang="es-MX" sz="1600" dirty="0">
                <a:solidFill>
                  <a:srgbClr val="000000"/>
                </a:solidFill>
                <a:effectLst/>
                <a:highlight>
                  <a:srgbClr val="FFFFFF"/>
                </a:highlight>
                <a:latin typeface="Arial" panose="020B0604020202020204" pitchFamily="34" charset="0"/>
                <a:ea typeface="Calibri" panose="020F0502020204030204" pitchFamily="34" charset="0"/>
              </a:rPr>
              <a:t>No podrán participar quienes…</a:t>
            </a:r>
          </a:p>
          <a:p>
            <a:pPr lvl="0" algn="just">
              <a:lnSpc>
                <a:spcPct val="107000"/>
              </a:lnSpc>
            </a:pPr>
            <a:endParaRPr lang="es-MX" sz="1600" dirty="0">
              <a:solidFill>
                <a:srgbClr val="000000"/>
              </a:solidFill>
              <a:highlight>
                <a:srgbClr val="FFFFFF"/>
              </a:highlight>
              <a:latin typeface="Arial" panose="020B0604020202020204" pitchFamily="34" charset="0"/>
              <a:ea typeface="Calibri" panose="020F0502020204030204" pitchFamily="34" charset="0"/>
            </a:endParaRPr>
          </a:p>
          <a:p>
            <a:pPr lvl="0" algn="just">
              <a:lnSpc>
                <a:spcPct val="107000"/>
              </a:lnSpc>
            </a:pPr>
            <a:r>
              <a:rPr lang="es-MX" sz="1600" dirty="0">
                <a:solidFill>
                  <a:srgbClr val="000000"/>
                </a:solidFill>
                <a:effectLst/>
                <a:highlight>
                  <a:srgbClr val="FFFFFF"/>
                </a:highlight>
                <a:latin typeface="Arial" panose="020B0604020202020204" pitchFamily="34" charset="0"/>
                <a:ea typeface="Calibri" panose="020F0502020204030204" pitchFamily="34" charset="0"/>
              </a:rPr>
              <a:t>Presenten </a:t>
            </a:r>
            <a:r>
              <a:rPr lang="es-MX" sz="1600" dirty="0">
                <a:solidFill>
                  <a:srgbClr val="000000"/>
                </a:solidFill>
                <a:highlight>
                  <a:srgbClr val="FFFFFF"/>
                </a:highlight>
                <a:latin typeface="Arial" panose="020B0604020202020204" pitchFamily="34" charset="0"/>
                <a:ea typeface="Calibri" panose="020F0502020204030204" pitchFamily="34" charset="0"/>
              </a:rPr>
              <a:t>u</a:t>
            </a:r>
            <a:r>
              <a:rPr lang="es-MX" sz="1600" dirty="0">
                <a:solidFill>
                  <a:srgbClr val="000000"/>
                </a:solidFill>
                <a:effectLst/>
                <a:highlight>
                  <a:srgbClr val="FFFFFF"/>
                </a:highlight>
                <a:latin typeface="Arial" panose="020B0604020202020204" pitchFamily="34" charset="0"/>
                <a:ea typeface="Calibri" panose="020F0502020204030204" pitchFamily="34" charset="0"/>
              </a:rPr>
              <a:t>na incapacidad médica de origen común o laboral en el momento de las competencias en sus diferentes etapas.</a:t>
            </a:r>
          </a:p>
          <a:p>
            <a:pPr lvl="0" algn="just">
              <a:lnSpc>
                <a:spcPct val="107000"/>
              </a:lnSpc>
            </a:pPr>
            <a:endParaRPr lang="es-MX" sz="1600" dirty="0">
              <a:solidFill>
                <a:srgbClr val="000000"/>
              </a:solidFill>
              <a:effectLst/>
              <a:highlight>
                <a:srgbClr val="FFFFFF"/>
              </a:highlight>
              <a:latin typeface="Arial" panose="020B0604020202020204" pitchFamily="34" charset="0"/>
              <a:ea typeface="Calibri" panose="020F0502020204030204" pitchFamily="34" charset="0"/>
            </a:endParaRPr>
          </a:p>
          <a:p>
            <a:pPr lvl="0" algn="just">
              <a:lnSpc>
                <a:spcPct val="107000"/>
              </a:lnSpc>
            </a:pPr>
            <a:r>
              <a:rPr lang="es-MX" sz="1600" dirty="0">
                <a:solidFill>
                  <a:srgbClr val="000000"/>
                </a:solidFill>
                <a:effectLst/>
                <a:highlight>
                  <a:srgbClr val="FFFFFF"/>
                </a:highlight>
                <a:latin typeface="Arial" panose="020B0604020202020204" pitchFamily="34" charset="0"/>
                <a:ea typeface="Calibri" panose="020F0502020204030204" pitchFamily="34" charset="0"/>
              </a:rPr>
              <a:t>•Haber presentado una incapacidad superior a treinta (30) días antes de la participación en los juegos y/o encuentro folclórico y cultural (se estima un mes antes, como tiempo mínimo de recuperación).</a:t>
            </a:r>
          </a:p>
          <a:p>
            <a:pPr lvl="0" algn="just">
              <a:lnSpc>
                <a:spcPct val="107000"/>
              </a:lnSpc>
            </a:pPr>
            <a:r>
              <a:rPr lang="es-MX" sz="1600" dirty="0">
                <a:solidFill>
                  <a:srgbClr val="000000"/>
                </a:solidFill>
                <a:effectLst/>
                <a:highlight>
                  <a:srgbClr val="FFFFFF"/>
                </a:highlight>
                <a:latin typeface="Arial" panose="020B0604020202020204" pitchFamily="34" charset="0"/>
                <a:ea typeface="Calibri" panose="020F0502020204030204" pitchFamily="34" charset="0"/>
              </a:rPr>
              <a:t>•El estar en estado de embarazo y/o licencia de maternidad.</a:t>
            </a:r>
          </a:p>
          <a:p>
            <a:pPr lvl="0" algn="just">
              <a:lnSpc>
                <a:spcPct val="107000"/>
              </a:lnSpc>
            </a:pPr>
            <a:r>
              <a:rPr lang="es-MX" sz="1600" dirty="0">
                <a:solidFill>
                  <a:srgbClr val="000000"/>
                </a:solidFill>
                <a:effectLst/>
                <a:highlight>
                  <a:srgbClr val="FFFFFF"/>
                </a:highlight>
                <a:latin typeface="Arial" panose="020B0604020202020204" pitchFamily="34" charset="0"/>
                <a:ea typeface="Calibri" panose="020F0502020204030204" pitchFamily="34" charset="0"/>
              </a:rPr>
              <a:t>•Contar con restricciones y/o recomendaciones médicas expedida por el médico general o laboral. </a:t>
            </a:r>
          </a:p>
          <a:p>
            <a:pPr lvl="0" algn="just">
              <a:lnSpc>
                <a:spcPct val="107000"/>
              </a:lnSpc>
            </a:pPr>
            <a:endParaRPr lang="es-MX" sz="1600" dirty="0">
              <a:solidFill>
                <a:srgbClr val="000000"/>
              </a:solidFill>
              <a:effectLst/>
              <a:highlight>
                <a:srgbClr val="FFFFFF"/>
              </a:highlight>
              <a:latin typeface="Arial" panose="020B0604020202020204" pitchFamily="34" charset="0"/>
              <a:ea typeface="Calibri" panose="020F0502020204030204" pitchFamily="34" charset="0"/>
            </a:endParaRPr>
          </a:p>
        </p:txBody>
      </p:sp>
      <p:sp>
        <p:nvSpPr>
          <p:cNvPr id="6" name="CuadroTexto 5">
            <a:extLst>
              <a:ext uri="{FF2B5EF4-FFF2-40B4-BE49-F238E27FC236}">
                <a16:creationId xmlns:a16="http://schemas.microsoft.com/office/drawing/2014/main" xmlns="" id="{92A5C206-B770-C415-1F68-D2B8FE717A85}"/>
              </a:ext>
            </a:extLst>
          </p:cNvPr>
          <p:cNvSpPr txBox="1"/>
          <p:nvPr/>
        </p:nvSpPr>
        <p:spPr>
          <a:xfrm>
            <a:off x="6340842" y="2470275"/>
            <a:ext cx="5212229" cy="2444387"/>
          </a:xfrm>
          <a:prstGeom prst="rect">
            <a:avLst/>
          </a:prstGeom>
          <a:noFill/>
        </p:spPr>
        <p:txBody>
          <a:bodyPr wrap="square" rtlCol="0">
            <a:spAutoFit/>
          </a:bodyPr>
          <a:lstStyle/>
          <a:p>
            <a:pPr lvl="0" algn="just">
              <a:lnSpc>
                <a:spcPct val="107000"/>
              </a:lnSpc>
            </a:pPr>
            <a:r>
              <a:rPr lang="es-MX" sz="1600" dirty="0">
                <a:solidFill>
                  <a:srgbClr val="000000"/>
                </a:solidFill>
                <a:highlight>
                  <a:srgbClr val="FFFFFF"/>
                </a:highlight>
                <a:latin typeface="Arial" panose="020B0604020202020204" pitchFamily="34" charset="0"/>
                <a:ea typeface="Calibri" panose="020F0502020204030204" pitchFamily="34" charset="0"/>
              </a:rPr>
              <a:t>L</a:t>
            </a:r>
            <a:r>
              <a:rPr lang="es-MX" sz="1600" dirty="0">
                <a:solidFill>
                  <a:srgbClr val="000000"/>
                </a:solidFill>
                <a:effectLst/>
                <a:highlight>
                  <a:srgbClr val="FFFFFF"/>
                </a:highlight>
                <a:latin typeface="Arial" panose="020B0604020202020204" pitchFamily="34" charset="0"/>
                <a:ea typeface="Calibri" panose="020F0502020204030204" pitchFamily="34" charset="0"/>
              </a:rPr>
              <a:t>os servidores públicos participantes deben contar con:</a:t>
            </a:r>
          </a:p>
          <a:p>
            <a:pPr lvl="0" algn="just">
              <a:lnSpc>
                <a:spcPct val="107000"/>
              </a:lnSpc>
            </a:pPr>
            <a:endParaRPr lang="es-MX" sz="1600" dirty="0">
              <a:solidFill>
                <a:srgbClr val="000000"/>
              </a:solidFill>
              <a:effectLst/>
              <a:highlight>
                <a:srgbClr val="FFFFFF"/>
              </a:highlight>
              <a:latin typeface="Arial" panose="020B0604020202020204" pitchFamily="34" charset="0"/>
              <a:ea typeface="Calibri" panose="020F0502020204030204" pitchFamily="34" charset="0"/>
            </a:endParaRPr>
          </a:p>
          <a:p>
            <a:pPr lvl="0" algn="just">
              <a:lnSpc>
                <a:spcPct val="107000"/>
              </a:lnSpc>
            </a:pPr>
            <a:r>
              <a:rPr lang="es-MX" sz="1600" dirty="0">
                <a:solidFill>
                  <a:srgbClr val="000000"/>
                </a:solidFill>
                <a:effectLst/>
                <a:highlight>
                  <a:srgbClr val="FFFFFF"/>
                </a:highlight>
                <a:latin typeface="Arial" panose="020B0604020202020204" pitchFamily="34" charset="0"/>
                <a:ea typeface="Calibri" panose="020F0502020204030204" pitchFamily="34" charset="0"/>
              </a:rPr>
              <a:t>•Destreza e idoneidad física de acuerdo con el deporte y modalidad folclórica y cultural en que van a participar.</a:t>
            </a:r>
          </a:p>
          <a:p>
            <a:pPr lvl="0" algn="just">
              <a:lnSpc>
                <a:spcPct val="107000"/>
              </a:lnSpc>
            </a:pPr>
            <a:r>
              <a:rPr lang="es-MX" sz="1600" dirty="0">
                <a:solidFill>
                  <a:srgbClr val="000000"/>
                </a:solidFill>
                <a:effectLst/>
                <a:highlight>
                  <a:srgbClr val="FFFFFF"/>
                </a:highlight>
                <a:latin typeface="Arial" panose="020B0604020202020204" pitchFamily="34" charset="0"/>
                <a:ea typeface="Calibri" panose="020F0502020204030204" pitchFamily="34" charset="0"/>
              </a:rPr>
              <a:t>•Disposición para el esfuerzo corporal.</a:t>
            </a:r>
          </a:p>
          <a:p>
            <a:pPr lvl="0" algn="just">
              <a:lnSpc>
                <a:spcPct val="107000"/>
              </a:lnSpc>
            </a:pPr>
            <a:r>
              <a:rPr lang="es-MX" sz="1600" dirty="0">
                <a:solidFill>
                  <a:srgbClr val="000000"/>
                </a:solidFill>
                <a:effectLst/>
                <a:highlight>
                  <a:srgbClr val="FFFFFF"/>
                </a:highlight>
                <a:latin typeface="Arial" panose="020B0604020202020204" pitchFamily="34" charset="0"/>
                <a:ea typeface="Calibri" panose="020F0502020204030204" pitchFamily="34" charset="0"/>
              </a:rPr>
              <a:t>•Responsabilidad en su autocuidado antes, durante y después de participar en los eventos.</a:t>
            </a:r>
          </a:p>
          <a:p>
            <a:pPr lvl="0" algn="just">
              <a:lnSpc>
                <a:spcPct val="107000"/>
              </a:lnSpc>
            </a:pPr>
            <a:endParaRPr lang="es-MX" sz="1600" dirty="0">
              <a:solidFill>
                <a:srgbClr val="000000"/>
              </a:solidFill>
              <a:highlight>
                <a:srgbClr val="FFFFFF"/>
              </a:highlight>
              <a:latin typeface="Arial" panose="020B0604020202020204" pitchFamily="34" charset="0"/>
              <a:ea typeface="Calibri" panose="020F0502020204030204" pitchFamily="34" charset="0"/>
            </a:endParaRPr>
          </a:p>
          <a:p>
            <a:pPr lvl="0" algn="just">
              <a:lnSpc>
                <a:spcPct val="107000"/>
              </a:lnSpc>
            </a:pPr>
            <a:endParaRPr lang="es-MX" sz="1600" dirty="0">
              <a:solidFill>
                <a:srgbClr val="000000"/>
              </a:solidFill>
              <a:effectLst/>
              <a:highlight>
                <a:srgbClr val="FFFFFF"/>
              </a:highlight>
              <a:latin typeface="Arial" panose="020B0604020202020204" pitchFamily="34" charset="0"/>
              <a:ea typeface="Calibri" panose="020F0502020204030204" pitchFamily="34" charset="0"/>
            </a:endParaRPr>
          </a:p>
        </p:txBody>
      </p:sp>
      <p:sp>
        <p:nvSpPr>
          <p:cNvPr id="2" name="CuadroTexto 1">
            <a:extLst>
              <a:ext uri="{FF2B5EF4-FFF2-40B4-BE49-F238E27FC236}">
                <a16:creationId xmlns:a16="http://schemas.microsoft.com/office/drawing/2014/main" xmlns="" id="{FE993892-138F-8314-D016-2CF53D77669F}"/>
              </a:ext>
            </a:extLst>
          </p:cNvPr>
          <p:cNvSpPr txBox="1"/>
          <p:nvPr/>
        </p:nvSpPr>
        <p:spPr>
          <a:xfrm rot="5400000">
            <a:off x="3101650" y="3741200"/>
            <a:ext cx="5336465" cy="162554"/>
          </a:xfrm>
          <a:prstGeom prst="rect">
            <a:avLst/>
          </a:prstGeom>
          <a:solidFill>
            <a:srgbClr val="B43737"/>
          </a:solidFill>
        </p:spPr>
        <p:txBody>
          <a:bodyPr wrap="square" rtlCol="0">
            <a:spAutoFit/>
          </a:bodyPr>
          <a:lstStyle/>
          <a:p>
            <a:endParaRPr lang="es-CO" dirty="0"/>
          </a:p>
        </p:txBody>
      </p:sp>
    </p:spTree>
    <p:extLst>
      <p:ext uri="{BB962C8B-B14F-4D97-AF65-F5344CB8AC3E}">
        <p14:creationId xmlns:p14="http://schemas.microsoft.com/office/powerpoint/2010/main" val="451846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a:extLst>
              <a:ext uri="{FF2B5EF4-FFF2-40B4-BE49-F238E27FC236}">
                <a16:creationId xmlns:a16="http://schemas.microsoft.com/office/drawing/2014/main" xmlns="" id="{0E7DF313-9D49-10D6-62FF-27E88B21859E}"/>
              </a:ext>
            </a:extLst>
          </p:cNvPr>
          <p:cNvSpPr txBox="1"/>
          <p:nvPr/>
        </p:nvSpPr>
        <p:spPr>
          <a:xfrm>
            <a:off x="593961" y="306432"/>
            <a:ext cx="10570408" cy="523220"/>
          </a:xfrm>
          <a:prstGeom prst="rect">
            <a:avLst/>
          </a:prstGeom>
          <a:noFill/>
        </p:spPr>
        <p:txBody>
          <a:bodyPr wrap="square" rtlCol="0">
            <a:spAutoFit/>
          </a:bodyPr>
          <a:lstStyle/>
          <a:p>
            <a:r>
              <a:rPr lang="es-MX" sz="2800" b="1" i="1" dirty="0">
                <a:solidFill>
                  <a:srgbClr val="B40000"/>
                </a:solidFill>
              </a:rPr>
              <a:t>Tener en cuenta:</a:t>
            </a:r>
            <a:endParaRPr lang="es-CO" sz="2800" b="1" i="1" dirty="0">
              <a:solidFill>
                <a:srgbClr val="B40000"/>
              </a:solidFill>
            </a:endParaRPr>
          </a:p>
        </p:txBody>
      </p:sp>
      <p:sp>
        <p:nvSpPr>
          <p:cNvPr id="11" name="CuadroTexto 10">
            <a:extLst>
              <a:ext uri="{FF2B5EF4-FFF2-40B4-BE49-F238E27FC236}">
                <a16:creationId xmlns:a16="http://schemas.microsoft.com/office/drawing/2014/main" xmlns="" id="{4C6400B4-F3A5-3492-9B75-531645912CDC}"/>
              </a:ext>
            </a:extLst>
          </p:cNvPr>
          <p:cNvSpPr txBox="1"/>
          <p:nvPr/>
        </p:nvSpPr>
        <p:spPr>
          <a:xfrm>
            <a:off x="593961" y="869978"/>
            <a:ext cx="9607314" cy="172620"/>
          </a:xfrm>
          <a:prstGeom prst="rect">
            <a:avLst/>
          </a:prstGeom>
          <a:solidFill>
            <a:srgbClr val="B43737"/>
          </a:solidFill>
        </p:spPr>
        <p:txBody>
          <a:bodyPr wrap="square" rtlCol="0">
            <a:spAutoFit/>
          </a:bodyPr>
          <a:lstStyle/>
          <a:p>
            <a:endParaRPr lang="es-CO" dirty="0"/>
          </a:p>
        </p:txBody>
      </p:sp>
      <p:sp>
        <p:nvSpPr>
          <p:cNvPr id="5" name="CuadroTexto 4">
            <a:extLst>
              <a:ext uri="{FF2B5EF4-FFF2-40B4-BE49-F238E27FC236}">
                <a16:creationId xmlns:a16="http://schemas.microsoft.com/office/drawing/2014/main" xmlns="" id="{6A4CEE54-AAC7-6EEE-B137-0B26643311F1}"/>
              </a:ext>
            </a:extLst>
          </p:cNvPr>
          <p:cNvSpPr txBox="1"/>
          <p:nvPr/>
        </p:nvSpPr>
        <p:spPr>
          <a:xfrm>
            <a:off x="6325850" y="1703172"/>
            <a:ext cx="4721901" cy="4025204"/>
          </a:xfrm>
          <a:prstGeom prst="rect">
            <a:avLst/>
          </a:prstGeom>
          <a:noFill/>
        </p:spPr>
        <p:txBody>
          <a:bodyPr wrap="square" rtlCol="0">
            <a:spAutoFit/>
          </a:bodyPr>
          <a:lstStyle/>
          <a:p>
            <a:pPr lvl="0" algn="just">
              <a:lnSpc>
                <a:spcPct val="107000"/>
              </a:lnSpc>
            </a:pPr>
            <a:r>
              <a:rPr lang="es-MX" sz="1600" b="1" dirty="0">
                <a:solidFill>
                  <a:srgbClr val="000000"/>
                </a:solidFill>
                <a:highlight>
                  <a:srgbClr val="FFFFFF"/>
                </a:highlight>
                <a:latin typeface="Arial" panose="020B0604020202020204" pitchFamily="34" charset="0"/>
                <a:ea typeface="Calibri" panose="020F0502020204030204" pitchFamily="34" charset="0"/>
              </a:rPr>
              <a:t>N</a:t>
            </a:r>
            <a:r>
              <a:rPr lang="es-MX" sz="1600" b="1" dirty="0">
                <a:solidFill>
                  <a:srgbClr val="000000"/>
                </a:solidFill>
                <a:effectLst/>
                <a:highlight>
                  <a:srgbClr val="FFFFFF"/>
                </a:highlight>
                <a:latin typeface="Arial" panose="020B0604020202020204" pitchFamily="34" charset="0"/>
                <a:ea typeface="Calibri" panose="020F0502020204030204" pitchFamily="34" charset="0"/>
              </a:rPr>
              <a:t>ingún participante podrá incluir a familiares, amigos, conocidos u otros, en la acomodación hotelera, el transporte y la alimentación de los participantes</a:t>
            </a:r>
            <a:r>
              <a:rPr lang="es-MX" sz="1600" dirty="0">
                <a:solidFill>
                  <a:srgbClr val="000000"/>
                </a:solidFill>
                <a:effectLst/>
                <a:highlight>
                  <a:srgbClr val="FFFFFF"/>
                </a:highlight>
                <a:latin typeface="Arial" panose="020B0604020202020204" pitchFamily="34" charset="0"/>
                <a:ea typeface="Calibri" panose="020F0502020204030204" pitchFamily="34" charset="0"/>
              </a:rPr>
              <a:t>. </a:t>
            </a:r>
          </a:p>
          <a:p>
            <a:pPr lvl="0" algn="just">
              <a:lnSpc>
                <a:spcPct val="107000"/>
              </a:lnSpc>
            </a:pPr>
            <a:endParaRPr lang="es-MX" sz="1600" dirty="0">
              <a:solidFill>
                <a:srgbClr val="000000"/>
              </a:solidFill>
              <a:highlight>
                <a:srgbClr val="FFFFFF"/>
              </a:highlight>
              <a:latin typeface="Arial" panose="020B0604020202020204" pitchFamily="34" charset="0"/>
              <a:ea typeface="Calibri" panose="020F0502020204030204" pitchFamily="34" charset="0"/>
            </a:endParaRPr>
          </a:p>
          <a:p>
            <a:pPr lvl="0" algn="just">
              <a:lnSpc>
                <a:spcPct val="107000"/>
              </a:lnSpc>
            </a:pPr>
            <a:r>
              <a:rPr lang="es-MX" sz="1600" b="1" dirty="0">
                <a:solidFill>
                  <a:srgbClr val="000000"/>
                </a:solidFill>
                <a:effectLst/>
                <a:highlight>
                  <a:srgbClr val="FFFFFF"/>
                </a:highlight>
                <a:latin typeface="Arial" panose="020B0604020202020204" pitchFamily="34" charset="0"/>
                <a:ea typeface="Calibri" panose="020F0502020204030204" pitchFamily="34" charset="0"/>
              </a:rPr>
              <a:t>Es responsabilidad de la Entidad Territorial Certificada dar a conocer cada uno de los parámetros y/o lineamientos establecidos para el óptimo desarrollo de los encuentros deportivos y culturales</a:t>
            </a:r>
            <a:r>
              <a:rPr lang="es-MX" sz="1600" dirty="0">
                <a:solidFill>
                  <a:srgbClr val="000000"/>
                </a:solidFill>
                <a:effectLst/>
                <a:highlight>
                  <a:srgbClr val="FFFFFF"/>
                </a:highlight>
                <a:latin typeface="Arial" panose="020B0604020202020204" pitchFamily="34" charset="0"/>
                <a:ea typeface="Calibri" panose="020F0502020204030204" pitchFamily="34" charset="0"/>
              </a:rPr>
              <a:t>. En ninguna circunstancia la organización del evento se hará responsable de cualquier situación que se pueda presentar a los acompañantes de los participantes.</a:t>
            </a:r>
          </a:p>
          <a:p>
            <a:pPr lvl="0" algn="just">
              <a:lnSpc>
                <a:spcPct val="107000"/>
              </a:lnSpc>
            </a:pPr>
            <a:endParaRPr lang="es-MX" sz="1600" dirty="0">
              <a:solidFill>
                <a:srgbClr val="000000"/>
              </a:solidFill>
              <a:effectLst/>
              <a:highlight>
                <a:srgbClr val="FFFFFF"/>
              </a:highlight>
              <a:latin typeface="Arial" panose="020B0604020202020204" pitchFamily="34" charset="0"/>
              <a:ea typeface="Calibri" panose="020F0502020204030204" pitchFamily="34" charset="0"/>
            </a:endParaRPr>
          </a:p>
        </p:txBody>
      </p:sp>
      <p:sp>
        <p:nvSpPr>
          <p:cNvPr id="2" name="CuadroTexto 1">
            <a:extLst>
              <a:ext uri="{FF2B5EF4-FFF2-40B4-BE49-F238E27FC236}">
                <a16:creationId xmlns:a16="http://schemas.microsoft.com/office/drawing/2014/main" xmlns="" id="{7D84C698-B350-B972-476A-94EC6E0B9167}"/>
              </a:ext>
            </a:extLst>
          </p:cNvPr>
          <p:cNvSpPr txBox="1"/>
          <p:nvPr/>
        </p:nvSpPr>
        <p:spPr>
          <a:xfrm>
            <a:off x="369108" y="1653560"/>
            <a:ext cx="5212229" cy="5079083"/>
          </a:xfrm>
          <a:prstGeom prst="rect">
            <a:avLst/>
          </a:prstGeom>
          <a:noFill/>
        </p:spPr>
        <p:txBody>
          <a:bodyPr wrap="square" rtlCol="0">
            <a:spAutoFit/>
          </a:bodyPr>
          <a:lstStyle/>
          <a:p>
            <a:pPr lvl="0" algn="just">
              <a:lnSpc>
                <a:spcPct val="107000"/>
              </a:lnSpc>
            </a:pPr>
            <a:r>
              <a:rPr lang="es-MX" sz="1600" dirty="0">
                <a:solidFill>
                  <a:srgbClr val="000000"/>
                </a:solidFill>
                <a:effectLst/>
                <a:highlight>
                  <a:srgbClr val="FFFFFF"/>
                </a:highlight>
                <a:latin typeface="Arial" panose="020B0604020202020204" pitchFamily="34" charset="0"/>
                <a:ea typeface="Calibri" panose="020F0502020204030204" pitchFamily="34" charset="0"/>
              </a:rPr>
              <a:t>Recordamos que el transporte desde la ciudad de origen a la ciudad del evento tanto deportivo como cultural, alquiler de trajes e insumos necesarios para la participación, uniformidad y alimentación durante el viaje de la ciudad de origen a la ciudad del evento y viceversa, será responsabilidad del comité organizador de cada departamento en cabeza de la dependencia de Bienestar Laboral en coordinación con el Sindicato Filial. </a:t>
            </a:r>
          </a:p>
          <a:p>
            <a:pPr lvl="0" algn="just">
              <a:lnSpc>
                <a:spcPct val="107000"/>
              </a:lnSpc>
            </a:pPr>
            <a:endParaRPr lang="es-MX" sz="1600" dirty="0">
              <a:solidFill>
                <a:srgbClr val="000000"/>
              </a:solidFill>
              <a:highlight>
                <a:srgbClr val="FFFFFF"/>
              </a:highlight>
              <a:latin typeface="Arial" panose="020B0604020202020204" pitchFamily="34" charset="0"/>
              <a:ea typeface="Calibri" panose="020F0502020204030204" pitchFamily="34" charset="0"/>
            </a:endParaRPr>
          </a:p>
          <a:p>
            <a:pPr lvl="0" algn="just">
              <a:lnSpc>
                <a:spcPct val="107000"/>
              </a:lnSpc>
            </a:pPr>
            <a:r>
              <a:rPr lang="es-MX" sz="1600" dirty="0">
                <a:solidFill>
                  <a:srgbClr val="000000"/>
                </a:solidFill>
                <a:effectLst/>
                <a:highlight>
                  <a:srgbClr val="FFFFFF"/>
                </a:highlight>
                <a:latin typeface="Arial" panose="020B0604020202020204" pitchFamily="34" charset="0"/>
                <a:ea typeface="Calibri" panose="020F0502020204030204" pitchFamily="34" charset="0"/>
              </a:rPr>
              <a:t>NO podrá participar en más de un deporte en ninguna de las fases; tampoco podrá ser parte de una categoría diferente a la de su edad, representar más de una organización, municipio o departamento, asumir dos roles diferentes en la misma organización o participar en deportes de conjunto o deportes individuales para la misma versión.</a:t>
            </a:r>
          </a:p>
          <a:p>
            <a:pPr lvl="0" algn="just">
              <a:lnSpc>
                <a:spcPct val="107000"/>
              </a:lnSpc>
            </a:pPr>
            <a:endParaRPr lang="es-MX" sz="1600" dirty="0">
              <a:solidFill>
                <a:srgbClr val="000000"/>
              </a:solidFill>
              <a:highlight>
                <a:srgbClr val="FFFFFF"/>
              </a:highlight>
              <a:latin typeface="Arial" panose="020B0604020202020204" pitchFamily="34" charset="0"/>
              <a:ea typeface="Calibri" panose="020F0502020204030204" pitchFamily="34" charset="0"/>
            </a:endParaRPr>
          </a:p>
          <a:p>
            <a:pPr lvl="0" algn="just">
              <a:lnSpc>
                <a:spcPct val="107000"/>
              </a:lnSpc>
            </a:pPr>
            <a:endParaRPr lang="es-MX" sz="1600" dirty="0">
              <a:solidFill>
                <a:srgbClr val="000000"/>
              </a:solidFill>
              <a:effectLst/>
              <a:highlight>
                <a:srgbClr val="FFFFFF"/>
              </a:highlight>
              <a:latin typeface="Arial" panose="020B0604020202020204" pitchFamily="34" charset="0"/>
              <a:ea typeface="Calibri" panose="020F0502020204030204" pitchFamily="34" charset="0"/>
            </a:endParaRPr>
          </a:p>
        </p:txBody>
      </p:sp>
    </p:spTree>
    <p:extLst>
      <p:ext uri="{BB962C8B-B14F-4D97-AF65-F5344CB8AC3E}">
        <p14:creationId xmlns:p14="http://schemas.microsoft.com/office/powerpoint/2010/main" val="18918885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xmlns="" id="{362D44EE-C852-4460-B8B5-C4F2BC20510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xmlns="" id="{32E283D9-9C8B-BBEB-CE86-B47CF9DAA666}"/>
              </a:ext>
            </a:extLst>
          </p:cNvPr>
          <p:cNvSpPr>
            <a:spLocks noGrp="1"/>
          </p:cNvSpPr>
          <p:nvPr>
            <p:ph type="title"/>
          </p:nvPr>
        </p:nvSpPr>
        <p:spPr>
          <a:xfrm>
            <a:off x="6194716" y="739978"/>
            <a:ext cx="5334930" cy="3004145"/>
          </a:xfrm>
        </p:spPr>
        <p:txBody>
          <a:bodyPr vert="horz" lIns="91440" tIns="45720" rIns="91440" bIns="45720" rtlCol="0" anchor="b">
            <a:normAutofit/>
          </a:bodyPr>
          <a:lstStyle/>
          <a:p>
            <a:pPr algn="ctr"/>
            <a:r>
              <a:rPr lang="en-US" sz="6000" b="1" dirty="0" err="1">
                <a:effectLst>
                  <a:outerShdw blurRad="38100" dist="38100" dir="2700000" algn="tl">
                    <a:srgbClr val="000000">
                      <a:alpha val="43137"/>
                    </a:srgbClr>
                  </a:outerShdw>
                </a:effectLst>
              </a:rPr>
              <a:t>Sesión</a:t>
            </a:r>
            <a:r>
              <a:rPr lang="en-US" sz="6000" b="1" dirty="0">
                <a:effectLst>
                  <a:outerShdw blurRad="38100" dist="38100" dir="2700000" algn="tl">
                    <a:srgbClr val="000000">
                      <a:alpha val="43137"/>
                    </a:srgbClr>
                  </a:outerShdw>
                </a:effectLst>
              </a:rPr>
              <a:t> de </a:t>
            </a:r>
            <a:r>
              <a:rPr lang="en-US" sz="6000" b="1">
                <a:effectLst>
                  <a:outerShdw blurRad="38100" dist="38100" dir="2700000" algn="tl">
                    <a:srgbClr val="000000">
                      <a:alpha val="43137"/>
                    </a:srgbClr>
                  </a:outerShdw>
                </a:effectLst>
              </a:rPr>
              <a:t>Respuesta a Preguntas</a:t>
            </a:r>
            <a:r>
              <a:rPr lang="en-US" sz="6000" b="1" dirty="0">
                <a:effectLst>
                  <a:outerShdw blurRad="38100" dist="38100" dir="2700000" algn="tl">
                    <a:srgbClr val="000000">
                      <a:alpha val="43137"/>
                    </a:srgbClr>
                  </a:outerShdw>
                </a:effectLst>
              </a:rPr>
              <a:t>…</a:t>
            </a:r>
          </a:p>
        </p:txBody>
      </p:sp>
      <p:sp>
        <p:nvSpPr>
          <p:cNvPr id="22" name="Freeform: Shape 21">
            <a:extLst>
              <a:ext uri="{FF2B5EF4-FFF2-40B4-BE49-F238E27FC236}">
                <a16:creationId xmlns:a16="http://schemas.microsoft.com/office/drawing/2014/main" xmlns="" id="{658970D8-8D1D-4B5C-894B-E871CC8654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530529" y="1"/>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4" name="Freeform: Shape 23">
            <a:extLst>
              <a:ext uri="{FF2B5EF4-FFF2-40B4-BE49-F238E27FC236}">
                <a16:creationId xmlns:a16="http://schemas.microsoft.com/office/drawing/2014/main" xmlns="" id="{F227E5B6-9132-43CA-B503-37A18562ADF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4349052" y="0"/>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26" name="Freeform: Shape 25">
            <a:extLst>
              <a:ext uri="{FF2B5EF4-FFF2-40B4-BE49-F238E27FC236}">
                <a16:creationId xmlns:a16="http://schemas.microsoft.com/office/drawing/2014/main" xmlns="" id="{03C2051E-A88D-48E5-BACF-AAED1789272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0" y="2916245"/>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2"/>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8" name="Freeform: Shape 27">
            <a:extLst>
              <a:ext uri="{FF2B5EF4-FFF2-40B4-BE49-F238E27FC236}">
                <a16:creationId xmlns:a16="http://schemas.microsoft.com/office/drawing/2014/main" xmlns="" id="{7821A508-2985-4905-874A-527429BAABF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30" name="Freeform: Shape 29">
            <a:extLst>
              <a:ext uri="{FF2B5EF4-FFF2-40B4-BE49-F238E27FC236}">
                <a16:creationId xmlns:a16="http://schemas.microsoft.com/office/drawing/2014/main" xmlns="" id="{D2929CB1-0E3C-4B2D-ADC5-0154FB33BA4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3697761" y="5717906"/>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pic>
        <p:nvPicPr>
          <p:cNvPr id="3" name="Imagen 2" descr="Logotipo&#10;&#10;Descripción generada automáticamente">
            <a:extLst>
              <a:ext uri="{FF2B5EF4-FFF2-40B4-BE49-F238E27FC236}">
                <a16:creationId xmlns:a16="http://schemas.microsoft.com/office/drawing/2014/main" xmlns="" id="{EA29050C-9180-73D9-7783-8728A1484DD3}"/>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r="1" b="1"/>
          <a:stretch/>
        </p:blipFill>
        <p:spPr>
          <a:xfrm>
            <a:off x="631840" y="598720"/>
            <a:ext cx="5178249" cy="5178249"/>
          </a:xfrm>
          <a:custGeom>
            <a:avLst/>
            <a:gdLst/>
            <a:ahLst/>
            <a:cxnLst/>
            <a:rect l="l" t="t" r="r" b="b"/>
            <a:pathLst>
              <a:path w="3741748" h="3741748">
                <a:moveTo>
                  <a:pt x="1870874" y="0"/>
                </a:moveTo>
                <a:cubicBezTo>
                  <a:pt x="2904129" y="0"/>
                  <a:pt x="3741748" y="837619"/>
                  <a:pt x="3741748" y="1870874"/>
                </a:cubicBezTo>
                <a:cubicBezTo>
                  <a:pt x="3741748" y="2904129"/>
                  <a:pt x="2904129" y="3741748"/>
                  <a:pt x="1870874" y="3741748"/>
                </a:cubicBezTo>
                <a:cubicBezTo>
                  <a:pt x="837619" y="3741748"/>
                  <a:pt x="0" y="2904129"/>
                  <a:pt x="0" y="1870874"/>
                </a:cubicBezTo>
                <a:cubicBezTo>
                  <a:pt x="0" y="837619"/>
                  <a:pt x="837619" y="0"/>
                  <a:pt x="1870874" y="0"/>
                </a:cubicBezTo>
                <a:close/>
              </a:path>
            </a:pathLst>
          </a:custGeom>
        </p:spPr>
      </p:pic>
      <p:sp>
        <p:nvSpPr>
          <p:cNvPr id="32" name="Freeform: Shape 31">
            <a:extLst>
              <a:ext uri="{FF2B5EF4-FFF2-40B4-BE49-F238E27FC236}">
                <a16:creationId xmlns:a16="http://schemas.microsoft.com/office/drawing/2014/main" xmlns="" id="{5F2F0C84-BE8C-4DC2-A6D3-30349A801D5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4520513" y="6258756"/>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240458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xmlns="" id="{59486658-38A5-2906-FFEE-FD53B7289BF9}"/>
              </a:ext>
            </a:extLst>
          </p:cNvPr>
          <p:cNvSpPr txBox="1"/>
          <p:nvPr/>
        </p:nvSpPr>
        <p:spPr>
          <a:xfrm>
            <a:off x="561640" y="1235137"/>
            <a:ext cx="5696261" cy="179885"/>
          </a:xfrm>
          <a:prstGeom prst="rect">
            <a:avLst/>
          </a:prstGeom>
          <a:solidFill>
            <a:srgbClr val="B43737"/>
          </a:solidFill>
        </p:spPr>
        <p:txBody>
          <a:bodyPr wrap="square" rtlCol="0">
            <a:spAutoFit/>
          </a:bodyPr>
          <a:lstStyle/>
          <a:p>
            <a:endParaRPr lang="es-CO" dirty="0"/>
          </a:p>
        </p:txBody>
      </p:sp>
      <p:sp>
        <p:nvSpPr>
          <p:cNvPr id="4" name="CuadroTexto 3">
            <a:extLst>
              <a:ext uri="{FF2B5EF4-FFF2-40B4-BE49-F238E27FC236}">
                <a16:creationId xmlns:a16="http://schemas.microsoft.com/office/drawing/2014/main" xmlns="" id="{8564562A-42F8-E5E5-5ECD-77362957B0E3}"/>
              </a:ext>
            </a:extLst>
          </p:cNvPr>
          <p:cNvSpPr txBox="1"/>
          <p:nvPr/>
        </p:nvSpPr>
        <p:spPr>
          <a:xfrm>
            <a:off x="657633" y="1616125"/>
            <a:ext cx="4710047" cy="923330"/>
          </a:xfrm>
          <a:prstGeom prst="rect">
            <a:avLst/>
          </a:prstGeom>
          <a:noFill/>
        </p:spPr>
        <p:txBody>
          <a:bodyPr wrap="square">
            <a:spAutoFit/>
          </a:bodyPr>
          <a:lstStyle/>
          <a:p>
            <a:pPr algn="just" fontAlgn="ctr"/>
            <a:r>
              <a:rPr lang="es-MX" sz="1800" u="none" strike="noStrike" dirty="0">
                <a:effectLst/>
                <a:latin typeface="Arial" panose="020B0604020202020204" pitchFamily="34" charset="0"/>
                <a:cs typeface="Arial" panose="020B0604020202020204" pitchFamily="34" charset="0"/>
              </a:rPr>
              <a:t>Dignificación y bienestar para nuestros docentes como agentes determinantes del cambio.</a:t>
            </a:r>
            <a:endParaRPr lang="es-MX" sz="1800" b="0" i="0" u="none" strike="noStrike" dirty="0">
              <a:solidFill>
                <a:srgbClr val="000000"/>
              </a:solidFill>
              <a:effectLst/>
              <a:latin typeface="Arial" panose="020B0604020202020204" pitchFamily="34" charset="0"/>
              <a:cs typeface="Arial" panose="020B0604020202020204" pitchFamily="34" charset="0"/>
            </a:endParaRPr>
          </a:p>
        </p:txBody>
      </p:sp>
      <p:sp>
        <p:nvSpPr>
          <p:cNvPr id="7" name="CuadroTexto 6">
            <a:extLst>
              <a:ext uri="{FF2B5EF4-FFF2-40B4-BE49-F238E27FC236}">
                <a16:creationId xmlns:a16="http://schemas.microsoft.com/office/drawing/2014/main" xmlns="" id="{4AC3CF8A-018E-F7D6-4F52-603AA7ABF3BE}"/>
              </a:ext>
            </a:extLst>
          </p:cNvPr>
          <p:cNvSpPr txBox="1"/>
          <p:nvPr/>
        </p:nvSpPr>
        <p:spPr>
          <a:xfrm>
            <a:off x="650042" y="618610"/>
            <a:ext cx="7375161" cy="523220"/>
          </a:xfrm>
          <a:prstGeom prst="rect">
            <a:avLst/>
          </a:prstGeom>
          <a:noFill/>
        </p:spPr>
        <p:txBody>
          <a:bodyPr wrap="square" rtlCol="0">
            <a:spAutoFit/>
          </a:bodyPr>
          <a:lstStyle/>
          <a:p>
            <a:r>
              <a:rPr lang="es-MX" sz="2800" b="1" i="1" dirty="0">
                <a:solidFill>
                  <a:srgbClr val="B40000"/>
                </a:solidFill>
              </a:rPr>
              <a:t>Apuesta</a:t>
            </a:r>
            <a:endParaRPr lang="es-CO" sz="2800" b="1" i="1" dirty="0">
              <a:solidFill>
                <a:srgbClr val="B40000"/>
              </a:solidFill>
            </a:endParaRPr>
          </a:p>
        </p:txBody>
      </p:sp>
      <p:sp>
        <p:nvSpPr>
          <p:cNvPr id="10" name="CuadroTexto 9">
            <a:extLst>
              <a:ext uri="{FF2B5EF4-FFF2-40B4-BE49-F238E27FC236}">
                <a16:creationId xmlns:a16="http://schemas.microsoft.com/office/drawing/2014/main" xmlns="" id="{DA839EFF-91C7-B554-6425-4ECEA1B36717}"/>
              </a:ext>
            </a:extLst>
          </p:cNvPr>
          <p:cNvSpPr txBox="1"/>
          <p:nvPr/>
        </p:nvSpPr>
        <p:spPr>
          <a:xfrm>
            <a:off x="525331" y="3555308"/>
            <a:ext cx="5204042" cy="923330"/>
          </a:xfrm>
          <a:prstGeom prst="rect">
            <a:avLst/>
          </a:prstGeom>
          <a:noFill/>
        </p:spPr>
        <p:txBody>
          <a:bodyPr wrap="square">
            <a:spAutoFit/>
          </a:bodyPr>
          <a:lstStyle/>
          <a:p>
            <a:pPr algn="just"/>
            <a:r>
              <a:rPr lang="es-MX" dirty="0">
                <a:latin typeface="Arial" panose="020B0604020202020204" pitchFamily="34" charset="0"/>
                <a:cs typeface="Arial" panose="020B0604020202020204" pitchFamily="34" charset="0"/>
              </a:rPr>
              <a:t>Generar  espacios de integración, convivencia y liderazgo, en el marco del programa de bienestar laboral docente.</a:t>
            </a:r>
            <a:endParaRPr lang="es-CO" dirty="0">
              <a:latin typeface="Arial" panose="020B0604020202020204" pitchFamily="34" charset="0"/>
              <a:cs typeface="Arial" panose="020B0604020202020204" pitchFamily="34" charset="0"/>
            </a:endParaRPr>
          </a:p>
        </p:txBody>
      </p:sp>
      <p:sp>
        <p:nvSpPr>
          <p:cNvPr id="183" name="Google Shape;478;p24">
            <a:extLst>
              <a:ext uri="{FF2B5EF4-FFF2-40B4-BE49-F238E27FC236}">
                <a16:creationId xmlns:a16="http://schemas.microsoft.com/office/drawing/2014/main" xmlns="" id="{6BFA78AF-DBAE-49C9-D0D6-FFAE3E5879A7}"/>
              </a:ext>
            </a:extLst>
          </p:cNvPr>
          <p:cNvSpPr/>
          <p:nvPr/>
        </p:nvSpPr>
        <p:spPr>
          <a:xfrm>
            <a:off x="7242114" y="4474062"/>
            <a:ext cx="2997551" cy="523220"/>
          </a:xfrm>
          <a:prstGeom prst="roundRect">
            <a:avLst>
              <a:gd name="adj" fmla="val 50000"/>
            </a:avLst>
          </a:prstGeom>
          <a:solidFill>
            <a:srgbClr val="0098A6"/>
          </a:solidFill>
          <a:ln>
            <a:noFill/>
          </a:ln>
        </p:spPr>
        <p:txBody>
          <a:bodyPr spcFirstLastPara="1" wrap="square" lIns="91425" tIns="91425" rIns="91425" bIns="91425" anchor="ctr" anchorCtr="0">
            <a:noAutofit/>
          </a:bodyP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kumimoji="0" lang="en" sz="1600" b="0" i="0" u="none" strike="noStrike" kern="0" cap="none" spc="0" normalizeH="0" baseline="0" noProof="0" dirty="0">
                <a:ln>
                  <a:noFill/>
                </a:ln>
                <a:solidFill>
                  <a:srgbClr val="FFFFFF"/>
                </a:solidFill>
                <a:effectLst/>
                <a:uLnTx/>
                <a:uFillTx/>
                <a:latin typeface="Verdana" panose="020B0604030504040204" pitchFamily="34" charset="0"/>
                <a:ea typeface="Verdana" panose="020B0604030504040204" pitchFamily="34" charset="0"/>
                <a:cs typeface="Fira Sans Extra Condensed Medium"/>
                <a:sym typeface="Fira Sans Extra Condensed Medium"/>
              </a:rPr>
              <a:t>Salud Física</a:t>
            </a:r>
            <a:endParaRPr kumimoji="0" sz="1600" b="0" i="0" u="none" strike="noStrike" kern="0" cap="none" spc="0" normalizeH="0" baseline="0" noProof="0" dirty="0">
              <a:ln>
                <a:noFill/>
              </a:ln>
              <a:solidFill>
                <a:srgbClr val="FFFFFF"/>
              </a:solidFill>
              <a:effectLst/>
              <a:uLnTx/>
              <a:uFillTx/>
              <a:latin typeface="Verdana" panose="020B0604030504040204" pitchFamily="34" charset="0"/>
              <a:ea typeface="Verdana" panose="020B0604030504040204" pitchFamily="34" charset="0"/>
              <a:cs typeface="Fira Sans Extra Condensed Medium"/>
              <a:sym typeface="Fira Sans Extra Condensed Medium"/>
            </a:endParaRPr>
          </a:p>
        </p:txBody>
      </p:sp>
      <p:grpSp>
        <p:nvGrpSpPr>
          <p:cNvPr id="149" name="Google Shape;444;p24">
            <a:extLst>
              <a:ext uri="{FF2B5EF4-FFF2-40B4-BE49-F238E27FC236}">
                <a16:creationId xmlns:a16="http://schemas.microsoft.com/office/drawing/2014/main" xmlns="" id="{E0AB793C-82D4-A322-383E-29B7159D8FF8}"/>
              </a:ext>
            </a:extLst>
          </p:cNvPr>
          <p:cNvGrpSpPr/>
          <p:nvPr/>
        </p:nvGrpSpPr>
        <p:grpSpPr>
          <a:xfrm>
            <a:off x="6755034" y="1307277"/>
            <a:ext cx="3737020" cy="3014780"/>
            <a:chOff x="851762" y="1342427"/>
            <a:chExt cx="1244039" cy="1244039"/>
          </a:xfrm>
          <a:solidFill>
            <a:srgbClr val="0098A6"/>
          </a:solidFill>
        </p:grpSpPr>
        <p:sp>
          <p:nvSpPr>
            <p:cNvPr id="150" name="Google Shape;445;p24">
              <a:extLst>
                <a:ext uri="{FF2B5EF4-FFF2-40B4-BE49-F238E27FC236}">
                  <a16:creationId xmlns:a16="http://schemas.microsoft.com/office/drawing/2014/main" xmlns="" id="{764630F7-5B60-0A0F-7A4A-ABF3FCD4E9E3}"/>
                </a:ext>
              </a:extLst>
            </p:cNvPr>
            <p:cNvSpPr/>
            <p:nvPr/>
          </p:nvSpPr>
          <p:spPr>
            <a:xfrm>
              <a:off x="851762" y="1342427"/>
              <a:ext cx="1244039" cy="1244039"/>
            </a:xfrm>
            <a:prstGeom prst="donut">
              <a:avLst>
                <a:gd name="adj" fmla="val 15028"/>
              </a:avLst>
            </a:prstGeom>
            <a:grpFill/>
            <a:ln w="9525" cap="flat" cmpd="sng">
              <a:solidFill>
                <a:srgbClr val="1E35A1"/>
              </a:solidFill>
              <a:prstDash val="solid"/>
              <a:round/>
              <a:headEnd type="none" w="sm" len="sm"/>
              <a:tailEnd type="none" w="sm" len="sm"/>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51" name="Google Shape;446;p24">
              <a:extLst>
                <a:ext uri="{FF2B5EF4-FFF2-40B4-BE49-F238E27FC236}">
                  <a16:creationId xmlns:a16="http://schemas.microsoft.com/office/drawing/2014/main" xmlns="" id="{4152BBC5-1978-34CD-8BEB-FB61243C6ED0}"/>
                </a:ext>
              </a:extLst>
            </p:cNvPr>
            <p:cNvSpPr/>
            <p:nvPr/>
          </p:nvSpPr>
          <p:spPr>
            <a:xfrm>
              <a:off x="895152" y="1385620"/>
              <a:ext cx="1157203" cy="1157571"/>
            </a:xfrm>
            <a:prstGeom prst="blockArc">
              <a:avLst>
                <a:gd name="adj1" fmla="val 10812714"/>
                <a:gd name="adj2" fmla="val 21599774"/>
                <a:gd name="adj3" fmla="val 8499"/>
              </a:avLst>
            </a:prstGeom>
            <a:grp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dirty="0">
                <a:ln>
                  <a:noFill/>
                </a:ln>
                <a:solidFill>
                  <a:srgbClr val="000000"/>
                </a:solidFill>
                <a:effectLst/>
                <a:uLnTx/>
                <a:uFillTx/>
                <a:latin typeface="Arial"/>
                <a:cs typeface="Arial"/>
                <a:sym typeface="Arial"/>
              </a:endParaRPr>
            </a:p>
          </p:txBody>
        </p:sp>
      </p:grpSp>
      <p:pic>
        <p:nvPicPr>
          <p:cNvPr id="200" name="Imagen 199" descr="Logotipo&#10;&#10;Descripción generada automáticamente">
            <a:extLst>
              <a:ext uri="{FF2B5EF4-FFF2-40B4-BE49-F238E27FC236}">
                <a16:creationId xmlns:a16="http://schemas.microsoft.com/office/drawing/2014/main" xmlns="" id="{76376F79-C27F-C48D-503E-BCD7C2B7573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44786" y="1861604"/>
            <a:ext cx="1815193" cy="1815193"/>
          </a:xfrm>
          <a:prstGeom prst="rect">
            <a:avLst/>
          </a:prstGeom>
        </p:spPr>
      </p:pic>
      <p:sp>
        <p:nvSpPr>
          <p:cNvPr id="3" name="CuadroTexto 2">
            <a:extLst>
              <a:ext uri="{FF2B5EF4-FFF2-40B4-BE49-F238E27FC236}">
                <a16:creationId xmlns:a16="http://schemas.microsoft.com/office/drawing/2014/main" xmlns="" id="{B461B6DF-53B5-C546-69BA-62FAA76F2867}"/>
              </a:ext>
            </a:extLst>
          </p:cNvPr>
          <p:cNvSpPr txBox="1"/>
          <p:nvPr/>
        </p:nvSpPr>
        <p:spPr>
          <a:xfrm>
            <a:off x="525331" y="2631500"/>
            <a:ext cx="7375161" cy="523220"/>
          </a:xfrm>
          <a:prstGeom prst="rect">
            <a:avLst/>
          </a:prstGeom>
          <a:noFill/>
        </p:spPr>
        <p:txBody>
          <a:bodyPr wrap="square" rtlCol="0">
            <a:spAutoFit/>
          </a:bodyPr>
          <a:lstStyle/>
          <a:p>
            <a:r>
              <a:rPr lang="es-MX" sz="2800" b="1" i="1" dirty="0">
                <a:solidFill>
                  <a:srgbClr val="B40000"/>
                </a:solidFill>
              </a:rPr>
              <a:t>Objetivo:</a:t>
            </a:r>
            <a:endParaRPr lang="es-CO" sz="2800" b="1" i="1" dirty="0">
              <a:solidFill>
                <a:srgbClr val="B40000"/>
              </a:solidFill>
            </a:endParaRPr>
          </a:p>
        </p:txBody>
      </p:sp>
      <p:sp>
        <p:nvSpPr>
          <p:cNvPr id="5" name="CuadroTexto 4">
            <a:extLst>
              <a:ext uri="{FF2B5EF4-FFF2-40B4-BE49-F238E27FC236}">
                <a16:creationId xmlns:a16="http://schemas.microsoft.com/office/drawing/2014/main" xmlns="" id="{45F6A9FA-D33D-BD3A-EBCC-DB6254F2226C}"/>
              </a:ext>
            </a:extLst>
          </p:cNvPr>
          <p:cNvSpPr txBox="1"/>
          <p:nvPr/>
        </p:nvSpPr>
        <p:spPr>
          <a:xfrm>
            <a:off x="561639" y="3231717"/>
            <a:ext cx="5696261" cy="179885"/>
          </a:xfrm>
          <a:prstGeom prst="rect">
            <a:avLst/>
          </a:prstGeom>
          <a:solidFill>
            <a:srgbClr val="B43737"/>
          </a:solidFill>
        </p:spPr>
        <p:txBody>
          <a:bodyPr wrap="square" rtlCol="0">
            <a:spAutoFit/>
          </a:bodyPr>
          <a:lstStyle/>
          <a:p>
            <a:endParaRPr lang="es-CO" dirty="0"/>
          </a:p>
        </p:txBody>
      </p:sp>
      <p:sp>
        <p:nvSpPr>
          <p:cNvPr id="8" name="CuadroTexto 7">
            <a:extLst>
              <a:ext uri="{FF2B5EF4-FFF2-40B4-BE49-F238E27FC236}">
                <a16:creationId xmlns:a16="http://schemas.microsoft.com/office/drawing/2014/main" xmlns="" id="{86BEDC07-D57D-B45A-2580-3C368054DCFB}"/>
              </a:ext>
            </a:extLst>
          </p:cNvPr>
          <p:cNvSpPr txBox="1"/>
          <p:nvPr/>
        </p:nvSpPr>
        <p:spPr>
          <a:xfrm>
            <a:off x="534476" y="4587357"/>
            <a:ext cx="5194897" cy="923330"/>
          </a:xfrm>
          <a:prstGeom prst="rect">
            <a:avLst/>
          </a:prstGeom>
          <a:noFill/>
        </p:spPr>
        <p:txBody>
          <a:bodyPr wrap="square">
            <a:spAutoFit/>
          </a:bodyPr>
          <a:lstStyle/>
          <a:p>
            <a:pPr algn="just"/>
            <a:r>
              <a:rPr lang="es-MX" dirty="0">
                <a:latin typeface="Arial" panose="020B0604020202020204" pitchFamily="34" charset="0"/>
                <a:cs typeface="Arial" panose="020B0604020202020204" pitchFamily="34" charset="0"/>
              </a:rPr>
              <a:t>Lo anterior, con el fin de fortalecer el desarrollo integral de los educadores y educadoras del sector oficial</a:t>
            </a:r>
            <a:endParaRPr lang="es-CO" dirty="0"/>
          </a:p>
        </p:txBody>
      </p:sp>
    </p:spTree>
    <p:extLst>
      <p:ext uri="{BB962C8B-B14F-4D97-AF65-F5344CB8AC3E}">
        <p14:creationId xmlns:p14="http://schemas.microsoft.com/office/powerpoint/2010/main" val="39631830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xmlns="" id="{59486658-38A5-2906-FFEE-FD53B7289BF9}"/>
              </a:ext>
            </a:extLst>
          </p:cNvPr>
          <p:cNvSpPr txBox="1"/>
          <p:nvPr/>
        </p:nvSpPr>
        <p:spPr>
          <a:xfrm>
            <a:off x="5790865" y="1383850"/>
            <a:ext cx="5696261" cy="179885"/>
          </a:xfrm>
          <a:prstGeom prst="rect">
            <a:avLst/>
          </a:prstGeom>
          <a:solidFill>
            <a:srgbClr val="B43737"/>
          </a:solidFill>
        </p:spPr>
        <p:txBody>
          <a:bodyPr wrap="square" rtlCol="0">
            <a:spAutoFit/>
          </a:bodyPr>
          <a:lstStyle/>
          <a:p>
            <a:endParaRPr lang="es-CO" dirty="0"/>
          </a:p>
        </p:txBody>
      </p:sp>
      <p:sp>
        <p:nvSpPr>
          <p:cNvPr id="4" name="CuadroTexto 3">
            <a:extLst>
              <a:ext uri="{FF2B5EF4-FFF2-40B4-BE49-F238E27FC236}">
                <a16:creationId xmlns:a16="http://schemas.microsoft.com/office/drawing/2014/main" xmlns="" id="{8564562A-42F8-E5E5-5ECD-77362957B0E3}"/>
              </a:ext>
            </a:extLst>
          </p:cNvPr>
          <p:cNvSpPr txBox="1"/>
          <p:nvPr/>
        </p:nvSpPr>
        <p:spPr>
          <a:xfrm>
            <a:off x="5886858" y="1764838"/>
            <a:ext cx="4710047" cy="646331"/>
          </a:xfrm>
          <a:prstGeom prst="rect">
            <a:avLst/>
          </a:prstGeom>
          <a:noFill/>
        </p:spPr>
        <p:txBody>
          <a:bodyPr wrap="square">
            <a:spAutoFit/>
          </a:bodyPr>
          <a:lstStyle/>
          <a:p>
            <a:pPr algn="just" fontAlgn="ctr"/>
            <a:r>
              <a:rPr lang="es-MX" dirty="0">
                <a:latin typeface="Arial" panose="020B0604020202020204" pitchFamily="34" charset="0"/>
                <a:cs typeface="Arial" panose="020B0604020202020204" pitchFamily="34" charset="0"/>
              </a:rPr>
              <a:t>D</a:t>
            </a:r>
            <a:r>
              <a:rPr lang="es-MX" sz="1800" u="none" strike="noStrike" dirty="0">
                <a:effectLst/>
                <a:latin typeface="Arial" panose="020B0604020202020204" pitchFamily="34" charset="0"/>
                <a:cs typeface="Arial" panose="020B0604020202020204" pitchFamily="34" charset="0"/>
              </a:rPr>
              <a:t>ocentes, directivos docentes y personal administrativo</a:t>
            </a:r>
            <a:endParaRPr lang="es-MX" sz="1800" b="0" i="0" u="none" strike="noStrike" dirty="0">
              <a:solidFill>
                <a:srgbClr val="000000"/>
              </a:solidFill>
              <a:effectLst/>
              <a:latin typeface="Arial" panose="020B0604020202020204" pitchFamily="34" charset="0"/>
              <a:cs typeface="Arial" panose="020B0604020202020204" pitchFamily="34" charset="0"/>
            </a:endParaRPr>
          </a:p>
        </p:txBody>
      </p:sp>
      <p:sp>
        <p:nvSpPr>
          <p:cNvPr id="7" name="CuadroTexto 6">
            <a:extLst>
              <a:ext uri="{FF2B5EF4-FFF2-40B4-BE49-F238E27FC236}">
                <a16:creationId xmlns:a16="http://schemas.microsoft.com/office/drawing/2014/main" xmlns="" id="{4AC3CF8A-018E-F7D6-4F52-603AA7ABF3BE}"/>
              </a:ext>
            </a:extLst>
          </p:cNvPr>
          <p:cNvSpPr txBox="1"/>
          <p:nvPr/>
        </p:nvSpPr>
        <p:spPr>
          <a:xfrm>
            <a:off x="9197457" y="659527"/>
            <a:ext cx="2798895" cy="523220"/>
          </a:xfrm>
          <a:prstGeom prst="rect">
            <a:avLst/>
          </a:prstGeom>
          <a:noFill/>
        </p:spPr>
        <p:txBody>
          <a:bodyPr wrap="square" rtlCol="0">
            <a:spAutoFit/>
          </a:bodyPr>
          <a:lstStyle/>
          <a:p>
            <a:pPr algn="just"/>
            <a:r>
              <a:rPr lang="es-MX" sz="2800" b="1" i="1" dirty="0">
                <a:solidFill>
                  <a:srgbClr val="B40000"/>
                </a:solidFill>
              </a:rPr>
              <a:t>Dirigido a: </a:t>
            </a:r>
            <a:endParaRPr lang="es-CO" sz="2800" b="1" i="1" dirty="0">
              <a:solidFill>
                <a:srgbClr val="B40000"/>
              </a:solidFill>
            </a:endParaRPr>
          </a:p>
        </p:txBody>
      </p:sp>
      <p:sp>
        <p:nvSpPr>
          <p:cNvPr id="10" name="CuadroTexto 9">
            <a:extLst>
              <a:ext uri="{FF2B5EF4-FFF2-40B4-BE49-F238E27FC236}">
                <a16:creationId xmlns:a16="http://schemas.microsoft.com/office/drawing/2014/main" xmlns="" id="{DA839EFF-91C7-B554-6425-4ECEA1B36717}"/>
              </a:ext>
            </a:extLst>
          </p:cNvPr>
          <p:cNvSpPr txBox="1"/>
          <p:nvPr/>
        </p:nvSpPr>
        <p:spPr>
          <a:xfrm>
            <a:off x="5886858" y="2439445"/>
            <a:ext cx="5204042" cy="3447098"/>
          </a:xfrm>
          <a:prstGeom prst="rect">
            <a:avLst/>
          </a:prstGeom>
          <a:noFill/>
        </p:spPr>
        <p:txBody>
          <a:bodyPr wrap="square">
            <a:spAutoFit/>
          </a:bodyPr>
          <a:lstStyle/>
          <a:p>
            <a:pPr marL="285750" indent="-285750" algn="just">
              <a:buFont typeface="Arial" panose="020B0604020202020204" pitchFamily="34" charset="0"/>
              <a:buChar char="•"/>
            </a:pPr>
            <a:r>
              <a:rPr lang="es-MX" dirty="0">
                <a:latin typeface="Arial" panose="020B0604020202020204" pitchFamily="34" charset="0"/>
                <a:cs typeface="Arial" panose="020B0604020202020204" pitchFamily="34" charset="0"/>
              </a:rPr>
              <a:t>Derechos de carrera</a:t>
            </a:r>
          </a:p>
          <a:p>
            <a:pPr marL="285750" indent="-285750" algn="just">
              <a:buFont typeface="Arial" panose="020B0604020202020204" pitchFamily="34" charset="0"/>
              <a:buChar char="•"/>
            </a:pPr>
            <a:r>
              <a:rPr lang="es-MX" dirty="0">
                <a:latin typeface="Arial" panose="020B0604020202020204" pitchFamily="34" charset="0"/>
                <a:cs typeface="Arial" panose="020B0604020202020204" pitchFamily="34" charset="0"/>
              </a:rPr>
              <a:t>Nombramiento provisional en vacancia definitiva</a:t>
            </a:r>
          </a:p>
          <a:p>
            <a:pPr marL="285750" indent="-285750" algn="just">
              <a:buFont typeface="Arial" panose="020B0604020202020204" pitchFamily="34" charset="0"/>
              <a:buChar char="•"/>
            </a:pPr>
            <a:r>
              <a:rPr lang="es-MX" dirty="0">
                <a:latin typeface="Arial" panose="020B0604020202020204" pitchFamily="34" charset="0"/>
                <a:cs typeface="Arial" panose="020B0604020202020204" pitchFamily="34" charset="0"/>
              </a:rPr>
              <a:t>Período de prueba </a:t>
            </a:r>
          </a:p>
          <a:p>
            <a:pPr marL="285750" indent="-285750" algn="just">
              <a:buFont typeface="Arial" panose="020B0604020202020204" pitchFamily="34" charset="0"/>
              <a:buChar char="•"/>
            </a:pPr>
            <a:r>
              <a:rPr lang="es-MX" dirty="0">
                <a:latin typeface="Arial" panose="020B0604020202020204" pitchFamily="34" charset="0"/>
                <a:cs typeface="Arial" panose="020B0604020202020204" pitchFamily="34" charset="0"/>
              </a:rPr>
              <a:t>Planta temporal (quienes hayan participado en las fases municipales y departamentales previamente en la misma modalidad y disciplina)</a:t>
            </a:r>
          </a:p>
          <a:p>
            <a:pPr marL="285750" indent="-285750" algn="just">
              <a:buFont typeface="Arial" panose="020B0604020202020204" pitchFamily="34" charset="0"/>
              <a:buChar char="•"/>
            </a:pPr>
            <a:endParaRPr lang="es-MX" dirty="0">
              <a:latin typeface="Arial" panose="020B0604020202020204" pitchFamily="34" charset="0"/>
              <a:cs typeface="Arial" panose="020B0604020202020204" pitchFamily="34" charset="0"/>
            </a:endParaRPr>
          </a:p>
          <a:p>
            <a:pPr algn="just"/>
            <a:r>
              <a:rPr lang="es-MX" sz="1400" b="1" dirty="0">
                <a:latin typeface="Arial" panose="020B0604020202020204" pitchFamily="34" charset="0"/>
                <a:cs typeface="Arial" panose="020B0604020202020204" pitchFamily="34" charset="0"/>
              </a:rPr>
              <a:t>Nota: que laboran en las instituciones educativas oficiales de las entidades territoriales certificadas en educación y se encuentran registrados en la planta activa del Sistema Humano.</a:t>
            </a:r>
            <a:endParaRPr lang="es-CO" sz="1400" b="1" dirty="0">
              <a:latin typeface="Arial" panose="020B0604020202020204" pitchFamily="34" charset="0"/>
              <a:cs typeface="Arial" panose="020B0604020202020204" pitchFamily="34" charset="0"/>
            </a:endParaRPr>
          </a:p>
        </p:txBody>
      </p:sp>
      <p:sp>
        <p:nvSpPr>
          <p:cNvPr id="183" name="Google Shape;478;p24">
            <a:extLst>
              <a:ext uri="{FF2B5EF4-FFF2-40B4-BE49-F238E27FC236}">
                <a16:creationId xmlns:a16="http://schemas.microsoft.com/office/drawing/2014/main" xmlns="" id="{6BFA78AF-DBAE-49C9-D0D6-FFAE3E5879A7}"/>
              </a:ext>
            </a:extLst>
          </p:cNvPr>
          <p:cNvSpPr/>
          <p:nvPr/>
        </p:nvSpPr>
        <p:spPr>
          <a:xfrm>
            <a:off x="1396651" y="4264622"/>
            <a:ext cx="2997551" cy="523220"/>
          </a:xfrm>
          <a:prstGeom prst="roundRect">
            <a:avLst>
              <a:gd name="adj" fmla="val 50000"/>
            </a:avLst>
          </a:prstGeom>
          <a:solidFill>
            <a:srgbClr val="0098A6"/>
          </a:solidFill>
          <a:ln>
            <a:noFill/>
          </a:ln>
        </p:spPr>
        <p:txBody>
          <a:bodyPr spcFirstLastPara="1" wrap="square" lIns="91425" tIns="91425" rIns="91425" bIns="91425" anchor="ctr" anchorCtr="0">
            <a:noAutofit/>
          </a:bodyP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kumimoji="0" lang="en" sz="1600" b="0" i="0" u="none" strike="noStrike" kern="0" cap="none" spc="0" normalizeH="0" baseline="0" noProof="0" dirty="0">
                <a:ln>
                  <a:noFill/>
                </a:ln>
                <a:solidFill>
                  <a:srgbClr val="FFFFFF"/>
                </a:solidFill>
                <a:effectLst/>
                <a:uLnTx/>
                <a:uFillTx/>
                <a:latin typeface="Verdana" panose="020B0604030504040204" pitchFamily="34" charset="0"/>
                <a:ea typeface="Verdana" panose="020B0604030504040204" pitchFamily="34" charset="0"/>
                <a:cs typeface="Fira Sans Extra Condensed Medium"/>
                <a:sym typeface="Fira Sans Extra Condensed Medium"/>
              </a:rPr>
              <a:t>Salud Física</a:t>
            </a:r>
            <a:endParaRPr kumimoji="0" sz="1600" b="0" i="0" u="none" strike="noStrike" kern="0" cap="none" spc="0" normalizeH="0" baseline="0" noProof="0" dirty="0">
              <a:ln>
                <a:noFill/>
              </a:ln>
              <a:solidFill>
                <a:srgbClr val="FFFFFF"/>
              </a:solidFill>
              <a:effectLst/>
              <a:uLnTx/>
              <a:uFillTx/>
              <a:latin typeface="Verdana" panose="020B0604030504040204" pitchFamily="34" charset="0"/>
              <a:ea typeface="Verdana" panose="020B0604030504040204" pitchFamily="34" charset="0"/>
              <a:cs typeface="Fira Sans Extra Condensed Medium"/>
              <a:sym typeface="Fira Sans Extra Condensed Medium"/>
            </a:endParaRPr>
          </a:p>
        </p:txBody>
      </p:sp>
      <p:grpSp>
        <p:nvGrpSpPr>
          <p:cNvPr id="149" name="Google Shape;444;p24">
            <a:extLst>
              <a:ext uri="{FF2B5EF4-FFF2-40B4-BE49-F238E27FC236}">
                <a16:creationId xmlns:a16="http://schemas.microsoft.com/office/drawing/2014/main" xmlns="" id="{E0AB793C-82D4-A322-383E-29B7159D8FF8}"/>
              </a:ext>
            </a:extLst>
          </p:cNvPr>
          <p:cNvGrpSpPr/>
          <p:nvPr/>
        </p:nvGrpSpPr>
        <p:grpSpPr>
          <a:xfrm>
            <a:off x="787691" y="999501"/>
            <a:ext cx="3737020" cy="3014780"/>
            <a:chOff x="851762" y="1342427"/>
            <a:chExt cx="1244039" cy="1244039"/>
          </a:xfrm>
          <a:solidFill>
            <a:srgbClr val="0098A6"/>
          </a:solidFill>
        </p:grpSpPr>
        <p:sp>
          <p:nvSpPr>
            <p:cNvPr id="150" name="Google Shape;445;p24">
              <a:extLst>
                <a:ext uri="{FF2B5EF4-FFF2-40B4-BE49-F238E27FC236}">
                  <a16:creationId xmlns:a16="http://schemas.microsoft.com/office/drawing/2014/main" xmlns="" id="{764630F7-5B60-0A0F-7A4A-ABF3FCD4E9E3}"/>
                </a:ext>
              </a:extLst>
            </p:cNvPr>
            <p:cNvSpPr/>
            <p:nvPr/>
          </p:nvSpPr>
          <p:spPr>
            <a:xfrm>
              <a:off x="851762" y="1342427"/>
              <a:ext cx="1244039" cy="1244039"/>
            </a:xfrm>
            <a:prstGeom prst="donut">
              <a:avLst>
                <a:gd name="adj" fmla="val 15028"/>
              </a:avLst>
            </a:prstGeom>
            <a:grpFill/>
            <a:ln w="9525" cap="flat" cmpd="sng">
              <a:solidFill>
                <a:srgbClr val="1E35A1"/>
              </a:solidFill>
              <a:prstDash val="solid"/>
              <a:round/>
              <a:headEnd type="none" w="sm" len="sm"/>
              <a:tailEnd type="none" w="sm" len="sm"/>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51" name="Google Shape;446;p24">
              <a:extLst>
                <a:ext uri="{FF2B5EF4-FFF2-40B4-BE49-F238E27FC236}">
                  <a16:creationId xmlns:a16="http://schemas.microsoft.com/office/drawing/2014/main" xmlns="" id="{4152BBC5-1978-34CD-8BEB-FB61243C6ED0}"/>
                </a:ext>
              </a:extLst>
            </p:cNvPr>
            <p:cNvSpPr/>
            <p:nvPr/>
          </p:nvSpPr>
          <p:spPr>
            <a:xfrm>
              <a:off x="895152" y="1385620"/>
              <a:ext cx="1157203" cy="1157571"/>
            </a:xfrm>
            <a:prstGeom prst="blockArc">
              <a:avLst>
                <a:gd name="adj1" fmla="val 10812714"/>
                <a:gd name="adj2" fmla="val 21599774"/>
                <a:gd name="adj3" fmla="val 8499"/>
              </a:avLst>
            </a:prstGeom>
            <a:grp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dirty="0">
                <a:ln>
                  <a:noFill/>
                </a:ln>
                <a:solidFill>
                  <a:srgbClr val="000000"/>
                </a:solidFill>
                <a:effectLst/>
                <a:uLnTx/>
                <a:uFillTx/>
                <a:latin typeface="Arial"/>
                <a:cs typeface="Arial"/>
                <a:sym typeface="Arial"/>
              </a:endParaRPr>
            </a:p>
          </p:txBody>
        </p:sp>
      </p:grpSp>
      <p:pic>
        <p:nvPicPr>
          <p:cNvPr id="200" name="Imagen 199" descr="Logotipo&#10;&#10;Descripción generada automáticamente">
            <a:extLst>
              <a:ext uri="{FF2B5EF4-FFF2-40B4-BE49-F238E27FC236}">
                <a16:creationId xmlns:a16="http://schemas.microsoft.com/office/drawing/2014/main" xmlns="" id="{76376F79-C27F-C48D-503E-BCD7C2B7573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67176" y="1616125"/>
            <a:ext cx="1815193" cy="1815193"/>
          </a:xfrm>
          <a:prstGeom prst="rect">
            <a:avLst/>
          </a:prstGeom>
        </p:spPr>
      </p:pic>
    </p:spTree>
    <p:extLst>
      <p:ext uri="{BB962C8B-B14F-4D97-AF65-F5344CB8AC3E}">
        <p14:creationId xmlns:p14="http://schemas.microsoft.com/office/powerpoint/2010/main" val="23165220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arcador de contenido 6">
            <a:extLst>
              <a:ext uri="{FF2B5EF4-FFF2-40B4-BE49-F238E27FC236}">
                <a16:creationId xmlns:a16="http://schemas.microsoft.com/office/drawing/2014/main" xmlns="" id="{E67784E8-27E1-04B0-2E95-3771131832BB}"/>
              </a:ext>
            </a:extLst>
          </p:cNvPr>
          <p:cNvSpPr>
            <a:spLocks noGrp="1"/>
          </p:cNvSpPr>
          <p:nvPr>
            <p:ph idx="1"/>
          </p:nvPr>
        </p:nvSpPr>
        <p:spPr>
          <a:xfrm>
            <a:off x="1666875" y="1665050"/>
            <a:ext cx="8629650" cy="4926250"/>
          </a:xfrm>
        </p:spPr>
        <p:txBody>
          <a:bodyPr>
            <a:normAutofit lnSpcReduction="10000"/>
          </a:bodyPr>
          <a:lstStyle/>
          <a:p>
            <a:pPr algn="just"/>
            <a:r>
              <a:rPr lang="es-MX" sz="2400" dirty="0"/>
              <a:t>Revisión del marco reglamentario obligatorio para la realización de las justas deportivas y las muestras culturales son la Norma General de los Juegos Deportivos del Magisterio Colombiano 2017 y la Norma General del Encuentro Folclórico y Cultural del Magisterio Colombiano 2017 documentos expedidos por el Ministerio en concertación con FECODE. (</a:t>
            </a:r>
            <a:r>
              <a:rPr lang="es-CO" sz="1800" dirty="0">
                <a:effectLst/>
                <a:latin typeface="Arial" panose="020B0604020202020204" pitchFamily="34" charset="0"/>
                <a:ea typeface="Calibri" panose="020F0502020204030204" pitchFamily="34" charset="0"/>
              </a:rPr>
              <a:t>obligatorio cumplimiento para todos los participantes</a:t>
            </a:r>
            <a:r>
              <a:rPr lang="es-MX" sz="2400" dirty="0"/>
              <a:t>).</a:t>
            </a:r>
          </a:p>
          <a:p>
            <a:pPr algn="just"/>
            <a:endParaRPr lang="es-MX" sz="2400" dirty="0"/>
          </a:p>
          <a:p>
            <a:pPr algn="just"/>
            <a:r>
              <a:rPr lang="es-MX" sz="2400" dirty="0"/>
              <a:t>Conformar - Comités Organizadores Municipales y Departamentales como lo establece la Norma General:</a:t>
            </a:r>
          </a:p>
          <a:p>
            <a:pPr marL="457200" lvl="1" indent="0" algn="just">
              <a:buNone/>
            </a:pPr>
            <a:r>
              <a:rPr lang="es-MX" sz="1200" dirty="0"/>
              <a:t> - Emitir la reglamentación de conformidad con los artículos 10 y 12 de la Norma General de los Juegos Deportivos del Magisterio 2017 y en  artículo 7° para el caso de la Norma General del encuentro Folclórico y Cultural del Magisterio, en el cual se conforma el Comité Organizador Departamental.</a:t>
            </a:r>
          </a:p>
          <a:p>
            <a:pPr marL="457200" lvl="1" indent="0" algn="just">
              <a:buNone/>
            </a:pPr>
            <a:endParaRPr lang="es-MX" sz="1200" dirty="0"/>
          </a:p>
          <a:p>
            <a:pPr marL="457200" lvl="1" indent="0" algn="just">
              <a:buNone/>
            </a:pPr>
            <a:r>
              <a:rPr lang="es-MX" sz="1200" dirty="0"/>
              <a:t>Nota: Las ETC que </a:t>
            </a:r>
            <a:r>
              <a:rPr lang="es-CO" sz="1200" dirty="0"/>
              <a:t>no expidan la norma municipal y departamental de los Juegos Deportivos Nacionales y del Encuentro Folclórico y Cultural del Magisterio no podrán participar en la final nacional de los Juegos Deportivos y el Encuentro Folclórico y Cultural para la vigencia 2024.</a:t>
            </a:r>
          </a:p>
          <a:p>
            <a:pPr marL="457200" lvl="1" indent="0" algn="just">
              <a:buNone/>
            </a:pPr>
            <a:endParaRPr lang="es-CO" sz="1200" dirty="0"/>
          </a:p>
        </p:txBody>
      </p:sp>
      <p:sp>
        <p:nvSpPr>
          <p:cNvPr id="8" name="CuadroTexto 7">
            <a:extLst>
              <a:ext uri="{FF2B5EF4-FFF2-40B4-BE49-F238E27FC236}">
                <a16:creationId xmlns:a16="http://schemas.microsoft.com/office/drawing/2014/main" xmlns="" id="{0E7DF313-9D49-10D6-62FF-27E88B21859E}"/>
              </a:ext>
            </a:extLst>
          </p:cNvPr>
          <p:cNvSpPr txBox="1"/>
          <p:nvPr/>
        </p:nvSpPr>
        <p:spPr>
          <a:xfrm>
            <a:off x="650042" y="618610"/>
            <a:ext cx="7375161" cy="523220"/>
          </a:xfrm>
          <a:prstGeom prst="rect">
            <a:avLst/>
          </a:prstGeom>
          <a:noFill/>
        </p:spPr>
        <p:txBody>
          <a:bodyPr wrap="square" rtlCol="0">
            <a:spAutoFit/>
          </a:bodyPr>
          <a:lstStyle/>
          <a:p>
            <a:r>
              <a:rPr lang="es-MX" sz="2800" b="1" i="1" dirty="0">
                <a:solidFill>
                  <a:srgbClr val="B40000"/>
                </a:solidFill>
              </a:rPr>
              <a:t>Se recomienda:</a:t>
            </a:r>
            <a:endParaRPr lang="es-CO" sz="2800" b="1" i="1" dirty="0">
              <a:solidFill>
                <a:srgbClr val="B40000"/>
              </a:solidFill>
            </a:endParaRPr>
          </a:p>
        </p:txBody>
      </p:sp>
      <p:sp>
        <p:nvSpPr>
          <p:cNvPr id="11" name="CuadroTexto 10">
            <a:extLst>
              <a:ext uri="{FF2B5EF4-FFF2-40B4-BE49-F238E27FC236}">
                <a16:creationId xmlns:a16="http://schemas.microsoft.com/office/drawing/2014/main" xmlns="" id="{4C6400B4-F3A5-3492-9B75-531645912CDC}"/>
              </a:ext>
            </a:extLst>
          </p:cNvPr>
          <p:cNvSpPr txBox="1"/>
          <p:nvPr/>
        </p:nvSpPr>
        <p:spPr>
          <a:xfrm>
            <a:off x="650042" y="1141830"/>
            <a:ext cx="5696261" cy="179885"/>
          </a:xfrm>
          <a:prstGeom prst="rect">
            <a:avLst/>
          </a:prstGeom>
          <a:solidFill>
            <a:srgbClr val="B43737"/>
          </a:solidFill>
        </p:spPr>
        <p:txBody>
          <a:bodyPr wrap="square" rtlCol="0">
            <a:spAutoFit/>
          </a:bodyPr>
          <a:lstStyle/>
          <a:p>
            <a:endParaRPr lang="es-CO" dirty="0"/>
          </a:p>
        </p:txBody>
      </p:sp>
    </p:spTree>
    <p:extLst>
      <p:ext uri="{BB962C8B-B14F-4D97-AF65-F5344CB8AC3E}">
        <p14:creationId xmlns:p14="http://schemas.microsoft.com/office/powerpoint/2010/main" val="20142946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arcador de contenido 6">
            <a:extLst>
              <a:ext uri="{FF2B5EF4-FFF2-40B4-BE49-F238E27FC236}">
                <a16:creationId xmlns:a16="http://schemas.microsoft.com/office/drawing/2014/main" xmlns="" id="{E67784E8-27E1-04B0-2E95-3771131832BB}"/>
              </a:ext>
            </a:extLst>
          </p:cNvPr>
          <p:cNvSpPr>
            <a:spLocks noGrp="1"/>
          </p:cNvSpPr>
          <p:nvPr>
            <p:ph idx="1"/>
          </p:nvPr>
        </p:nvSpPr>
        <p:spPr>
          <a:xfrm>
            <a:off x="771526" y="1665050"/>
            <a:ext cx="5324474" cy="3128205"/>
          </a:xfrm>
        </p:spPr>
        <p:txBody>
          <a:bodyPr>
            <a:normAutofit/>
          </a:bodyPr>
          <a:lstStyle/>
          <a:p>
            <a:pPr marL="0" indent="0" algn="just">
              <a:buNone/>
            </a:pPr>
            <a:r>
              <a:rPr lang="es-MX" sz="1600" dirty="0"/>
              <a:t>Los Juegos Deportivos del Magisterio, se desarrollan en cuatro (4) fases: </a:t>
            </a:r>
          </a:p>
          <a:p>
            <a:pPr marL="0" indent="0" algn="just">
              <a:buNone/>
            </a:pPr>
            <a:r>
              <a:rPr lang="es-MX" sz="1600" dirty="0"/>
              <a:t>1). Fase Municipal y/o Regional </a:t>
            </a:r>
          </a:p>
          <a:p>
            <a:pPr marL="0" indent="0" algn="just">
              <a:buNone/>
            </a:pPr>
            <a:r>
              <a:rPr lang="es-MX" sz="1600" dirty="0"/>
              <a:t>2). Fase Departamental o Distrital </a:t>
            </a:r>
          </a:p>
          <a:p>
            <a:pPr marL="0" indent="0" algn="just">
              <a:buNone/>
            </a:pPr>
            <a:r>
              <a:rPr lang="es-MX" sz="1600" dirty="0"/>
              <a:t>3). Zonal Nacional </a:t>
            </a:r>
          </a:p>
          <a:p>
            <a:pPr marL="0" indent="0" algn="just">
              <a:buNone/>
            </a:pPr>
            <a:r>
              <a:rPr lang="es-MX" sz="1600" dirty="0"/>
              <a:t> 4). Fase Final Nacional</a:t>
            </a:r>
          </a:p>
          <a:p>
            <a:pPr marL="0" indent="0" algn="just">
              <a:buNone/>
            </a:pPr>
            <a:endParaRPr lang="es-MX" sz="1600" dirty="0"/>
          </a:p>
          <a:p>
            <a:pPr marL="0" indent="0" algn="just">
              <a:buNone/>
            </a:pPr>
            <a:r>
              <a:rPr lang="es-MX" sz="1600" dirty="0"/>
              <a:t>Nota: Conformar - Comités Organizadores Municipales y Departamentales como lo establece la Norma General</a:t>
            </a:r>
          </a:p>
          <a:p>
            <a:pPr marL="457200" lvl="1" indent="0" algn="just">
              <a:buNone/>
            </a:pPr>
            <a:r>
              <a:rPr lang="es-MX" sz="1000" dirty="0"/>
              <a:t> </a:t>
            </a:r>
            <a:endParaRPr lang="es-CO" sz="1000" dirty="0"/>
          </a:p>
        </p:txBody>
      </p:sp>
      <p:sp>
        <p:nvSpPr>
          <p:cNvPr id="8" name="CuadroTexto 7">
            <a:extLst>
              <a:ext uri="{FF2B5EF4-FFF2-40B4-BE49-F238E27FC236}">
                <a16:creationId xmlns:a16="http://schemas.microsoft.com/office/drawing/2014/main" xmlns="" id="{0E7DF313-9D49-10D6-62FF-27E88B21859E}"/>
              </a:ext>
            </a:extLst>
          </p:cNvPr>
          <p:cNvSpPr txBox="1"/>
          <p:nvPr/>
        </p:nvSpPr>
        <p:spPr>
          <a:xfrm>
            <a:off x="650042" y="618610"/>
            <a:ext cx="10570408" cy="523220"/>
          </a:xfrm>
          <a:prstGeom prst="rect">
            <a:avLst/>
          </a:prstGeom>
          <a:noFill/>
        </p:spPr>
        <p:txBody>
          <a:bodyPr wrap="square" rtlCol="0">
            <a:spAutoFit/>
          </a:bodyPr>
          <a:lstStyle/>
          <a:p>
            <a:r>
              <a:rPr lang="es-MX" sz="2800" b="1" i="1" dirty="0">
                <a:solidFill>
                  <a:srgbClr val="B40000"/>
                </a:solidFill>
              </a:rPr>
              <a:t>I.	JUEGOS DEPORTIVOS DEL MAGISTERIO COLOMBIANO:</a:t>
            </a:r>
            <a:endParaRPr lang="es-CO" sz="2800" b="1" i="1" dirty="0">
              <a:solidFill>
                <a:srgbClr val="B40000"/>
              </a:solidFill>
            </a:endParaRPr>
          </a:p>
        </p:txBody>
      </p:sp>
      <p:sp>
        <p:nvSpPr>
          <p:cNvPr id="11" name="CuadroTexto 10">
            <a:extLst>
              <a:ext uri="{FF2B5EF4-FFF2-40B4-BE49-F238E27FC236}">
                <a16:creationId xmlns:a16="http://schemas.microsoft.com/office/drawing/2014/main" xmlns="" id="{4C6400B4-F3A5-3492-9B75-531645912CDC}"/>
              </a:ext>
            </a:extLst>
          </p:cNvPr>
          <p:cNvSpPr txBox="1"/>
          <p:nvPr/>
        </p:nvSpPr>
        <p:spPr>
          <a:xfrm>
            <a:off x="650042" y="1141830"/>
            <a:ext cx="5696261" cy="179885"/>
          </a:xfrm>
          <a:prstGeom prst="rect">
            <a:avLst/>
          </a:prstGeom>
          <a:solidFill>
            <a:srgbClr val="B43737"/>
          </a:solidFill>
        </p:spPr>
        <p:txBody>
          <a:bodyPr wrap="square" rtlCol="0">
            <a:spAutoFit/>
          </a:bodyPr>
          <a:lstStyle/>
          <a:p>
            <a:endParaRPr lang="es-CO" dirty="0"/>
          </a:p>
        </p:txBody>
      </p:sp>
      <p:pic>
        <p:nvPicPr>
          <p:cNvPr id="2" name="Imagen 1" descr="Logotipo">
            <a:extLst>
              <a:ext uri="{FF2B5EF4-FFF2-40B4-BE49-F238E27FC236}">
                <a16:creationId xmlns:a16="http://schemas.microsoft.com/office/drawing/2014/main" xmlns="" id="{22620FA0-2A83-01D7-05DC-56C236D5CF0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442926" y="1891585"/>
            <a:ext cx="2796739" cy="2796739"/>
          </a:xfrm>
          <a:prstGeom prst="rect">
            <a:avLst/>
          </a:prstGeom>
        </p:spPr>
      </p:pic>
    </p:spTree>
    <p:extLst>
      <p:ext uri="{BB962C8B-B14F-4D97-AF65-F5344CB8AC3E}">
        <p14:creationId xmlns:p14="http://schemas.microsoft.com/office/powerpoint/2010/main" val="30293523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arcador de contenido 6">
            <a:extLst>
              <a:ext uri="{FF2B5EF4-FFF2-40B4-BE49-F238E27FC236}">
                <a16:creationId xmlns:a16="http://schemas.microsoft.com/office/drawing/2014/main" xmlns="" id="{E67784E8-27E1-04B0-2E95-3771131832BB}"/>
              </a:ext>
            </a:extLst>
          </p:cNvPr>
          <p:cNvSpPr>
            <a:spLocks noGrp="1"/>
          </p:cNvSpPr>
          <p:nvPr>
            <p:ph idx="1"/>
          </p:nvPr>
        </p:nvSpPr>
        <p:spPr>
          <a:xfrm>
            <a:off x="342900" y="2062479"/>
            <a:ext cx="5420896" cy="4173775"/>
          </a:xfrm>
        </p:spPr>
        <p:txBody>
          <a:bodyPr>
            <a:normAutofit fontScale="85000" lnSpcReduction="10000"/>
          </a:bodyPr>
          <a:lstStyle/>
          <a:p>
            <a:pPr marL="457200" lvl="1" indent="0" algn="just">
              <a:buNone/>
            </a:pPr>
            <a:r>
              <a:rPr lang="es-MX" sz="1800" dirty="0">
                <a:latin typeface="Arial" panose="020B0604020202020204" pitchFamily="34" charset="0"/>
                <a:cs typeface="Arial" panose="020B0604020202020204" pitchFamily="34" charset="0"/>
              </a:rPr>
              <a:t>Conformar los comités organizadores municipales y departamentales y expedir la norma municipal y departamental para definir los aspectos inherentes a la selección de los participantes en las fases eliminatorias.</a:t>
            </a:r>
          </a:p>
          <a:p>
            <a:pPr marL="457200" lvl="1" indent="0" algn="just">
              <a:buNone/>
            </a:pPr>
            <a:endParaRPr lang="es-MX" sz="1800" dirty="0">
              <a:latin typeface="Arial" panose="020B0604020202020204" pitchFamily="34" charset="0"/>
              <a:cs typeface="Arial" panose="020B0604020202020204" pitchFamily="34" charset="0"/>
            </a:endParaRPr>
          </a:p>
          <a:p>
            <a:pPr marL="457200" lvl="1" indent="0" algn="just">
              <a:buNone/>
            </a:pPr>
            <a:r>
              <a:rPr lang="es-MX" sz="1800" dirty="0">
                <a:latin typeface="Arial" panose="020B0604020202020204" pitchFamily="34" charset="0"/>
                <a:cs typeface="Arial" panose="020B0604020202020204" pitchFamily="34" charset="0"/>
              </a:rPr>
              <a:t>Los deportes individuales convocados son: atletismo, ajedrez, natación, tejo, mini tejo, tenis de mesa, billar tres bandas y libre. </a:t>
            </a:r>
            <a:r>
              <a:rPr lang="es-MX" sz="1400" dirty="0">
                <a:latin typeface="Arial" panose="020B0604020202020204" pitchFamily="34" charset="0"/>
                <a:cs typeface="Arial" panose="020B0604020202020204" pitchFamily="34" charset="0"/>
              </a:rPr>
              <a:t>(Los ganadores municipales y/o regionales, participarán en la fase departamental y, posteriormente, en la fase final nacional de conformidad con lo dispuesto en el artículo 25 de la Norma General de los Juegos Deportivos del Magisterio Colombiano 2017.)</a:t>
            </a:r>
          </a:p>
          <a:p>
            <a:pPr marL="457200" lvl="1" indent="0" algn="just">
              <a:buNone/>
            </a:pPr>
            <a:endParaRPr lang="es-MX" sz="1400" dirty="0">
              <a:latin typeface="Arial" panose="020B0604020202020204" pitchFamily="34" charset="0"/>
              <a:cs typeface="Arial" panose="020B0604020202020204" pitchFamily="34" charset="0"/>
            </a:endParaRPr>
          </a:p>
          <a:p>
            <a:pPr marL="457200" lvl="1" indent="0" algn="just">
              <a:buNone/>
            </a:pPr>
            <a:r>
              <a:rPr lang="es-MX" sz="1800" dirty="0">
                <a:latin typeface="Arial" panose="020B0604020202020204" pitchFamily="34" charset="0"/>
                <a:cs typeface="Arial" panose="020B0604020202020204" pitchFamily="34" charset="0"/>
              </a:rPr>
              <a:t>El líder de bienestar en coordinación con el Secretario de Cultura, Recreación y Deporte del Sindicato Filial deberán remitir el informe de los deportistas clasificados en el formato enviado por el Ministerio de Educación Nacional el pasado dos (2) de abril de 2024. dduqueg@mineducacion.gov.co y culturaydeporte@fecode.edu.co</a:t>
            </a:r>
          </a:p>
          <a:p>
            <a:pPr marL="457200" lvl="1" indent="0" algn="just">
              <a:buNone/>
            </a:pPr>
            <a:r>
              <a:rPr lang="es-MX" sz="1800" dirty="0">
                <a:latin typeface="Arial" panose="020B0604020202020204" pitchFamily="34" charset="0"/>
                <a:cs typeface="Arial" panose="020B0604020202020204" pitchFamily="34" charset="0"/>
              </a:rPr>
              <a:t>		</a:t>
            </a:r>
            <a:endParaRPr lang="es-CO" sz="1800" dirty="0">
              <a:latin typeface="Arial" panose="020B0604020202020204" pitchFamily="34" charset="0"/>
              <a:cs typeface="Arial" panose="020B0604020202020204" pitchFamily="34" charset="0"/>
            </a:endParaRPr>
          </a:p>
        </p:txBody>
      </p:sp>
      <p:sp>
        <p:nvSpPr>
          <p:cNvPr id="8" name="CuadroTexto 7">
            <a:extLst>
              <a:ext uri="{FF2B5EF4-FFF2-40B4-BE49-F238E27FC236}">
                <a16:creationId xmlns:a16="http://schemas.microsoft.com/office/drawing/2014/main" xmlns="" id="{0E7DF313-9D49-10D6-62FF-27E88B21859E}"/>
              </a:ext>
            </a:extLst>
          </p:cNvPr>
          <p:cNvSpPr txBox="1"/>
          <p:nvPr/>
        </p:nvSpPr>
        <p:spPr>
          <a:xfrm>
            <a:off x="650042" y="618610"/>
            <a:ext cx="10570408" cy="523220"/>
          </a:xfrm>
          <a:prstGeom prst="rect">
            <a:avLst/>
          </a:prstGeom>
          <a:noFill/>
        </p:spPr>
        <p:txBody>
          <a:bodyPr wrap="square" rtlCol="0">
            <a:spAutoFit/>
          </a:bodyPr>
          <a:lstStyle/>
          <a:p>
            <a:r>
              <a:rPr lang="es-MX" sz="2800" b="1" i="1" dirty="0">
                <a:solidFill>
                  <a:srgbClr val="B40000"/>
                </a:solidFill>
              </a:rPr>
              <a:t>I.	JUEGOS DEPORTIVOS DEL MAGISTERIO COLOMBIANO:</a:t>
            </a:r>
            <a:endParaRPr lang="es-CO" sz="2800" b="1" i="1" dirty="0">
              <a:solidFill>
                <a:srgbClr val="B40000"/>
              </a:solidFill>
            </a:endParaRPr>
          </a:p>
        </p:txBody>
      </p:sp>
      <p:sp>
        <p:nvSpPr>
          <p:cNvPr id="11" name="CuadroTexto 10">
            <a:extLst>
              <a:ext uri="{FF2B5EF4-FFF2-40B4-BE49-F238E27FC236}">
                <a16:creationId xmlns:a16="http://schemas.microsoft.com/office/drawing/2014/main" xmlns="" id="{4C6400B4-F3A5-3492-9B75-531645912CDC}"/>
              </a:ext>
            </a:extLst>
          </p:cNvPr>
          <p:cNvSpPr txBox="1"/>
          <p:nvPr/>
        </p:nvSpPr>
        <p:spPr>
          <a:xfrm>
            <a:off x="650042" y="1141830"/>
            <a:ext cx="5696261" cy="179885"/>
          </a:xfrm>
          <a:prstGeom prst="rect">
            <a:avLst/>
          </a:prstGeom>
          <a:solidFill>
            <a:srgbClr val="B43737"/>
          </a:solidFill>
        </p:spPr>
        <p:txBody>
          <a:bodyPr wrap="square" rtlCol="0">
            <a:spAutoFit/>
          </a:bodyPr>
          <a:lstStyle/>
          <a:p>
            <a:endParaRPr lang="es-CO" dirty="0"/>
          </a:p>
        </p:txBody>
      </p:sp>
      <p:sp>
        <p:nvSpPr>
          <p:cNvPr id="2" name="CuadroTexto 1">
            <a:extLst>
              <a:ext uri="{FF2B5EF4-FFF2-40B4-BE49-F238E27FC236}">
                <a16:creationId xmlns:a16="http://schemas.microsoft.com/office/drawing/2014/main" xmlns="" id="{146A2C87-A70D-24DA-6D9E-916E9886BC83}"/>
              </a:ext>
            </a:extLst>
          </p:cNvPr>
          <p:cNvSpPr txBox="1"/>
          <p:nvPr/>
        </p:nvSpPr>
        <p:spPr>
          <a:xfrm>
            <a:off x="612772" y="1321715"/>
            <a:ext cx="8802410" cy="369332"/>
          </a:xfrm>
          <a:prstGeom prst="rect">
            <a:avLst/>
          </a:prstGeom>
          <a:noFill/>
        </p:spPr>
        <p:txBody>
          <a:bodyPr wrap="none" rtlCol="0">
            <a:spAutoFit/>
          </a:bodyPr>
          <a:lstStyle/>
          <a:p>
            <a:r>
              <a:rPr lang="es-CO" sz="1800" b="1" dirty="0">
                <a:effectLst/>
                <a:latin typeface="Arial" panose="020B0604020202020204" pitchFamily="34" charset="0"/>
                <a:ea typeface="Calibri" panose="020F0502020204030204" pitchFamily="34" charset="0"/>
              </a:rPr>
              <a:t>La fase municipal, departamental y final nacional de los deportes individuales:</a:t>
            </a:r>
            <a:endParaRPr lang="es-CO" dirty="0"/>
          </a:p>
        </p:txBody>
      </p:sp>
      <p:sp>
        <p:nvSpPr>
          <p:cNvPr id="3" name="Marcador de contenido 6">
            <a:extLst>
              <a:ext uri="{FF2B5EF4-FFF2-40B4-BE49-F238E27FC236}">
                <a16:creationId xmlns:a16="http://schemas.microsoft.com/office/drawing/2014/main" xmlns="" id="{ED96B1BA-2892-19CA-D545-2E675554CF92}"/>
              </a:ext>
            </a:extLst>
          </p:cNvPr>
          <p:cNvSpPr txBox="1">
            <a:spLocks/>
          </p:cNvSpPr>
          <p:nvPr/>
        </p:nvSpPr>
        <p:spPr>
          <a:xfrm>
            <a:off x="6019800" y="2073314"/>
            <a:ext cx="5200650" cy="41737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lvl="1" indent="0" algn="just">
              <a:buFont typeface="Arial" panose="020B0604020202020204" pitchFamily="34" charset="0"/>
              <a:buNone/>
            </a:pPr>
            <a:r>
              <a:rPr lang="es-MX" sz="1500" dirty="0">
                <a:latin typeface="Arial" panose="020B0604020202020204" pitchFamily="34" charset="0"/>
                <a:cs typeface="Arial" panose="020B0604020202020204" pitchFamily="34" charset="0"/>
              </a:rPr>
              <a:t>24 de mayo – fase municipal y/o regional de deportes individuales </a:t>
            </a:r>
          </a:p>
          <a:p>
            <a:pPr marL="457200" lvl="1" indent="0" algn="just">
              <a:buFont typeface="Arial" panose="020B0604020202020204" pitchFamily="34" charset="0"/>
              <a:buNone/>
            </a:pPr>
            <a:r>
              <a:rPr lang="es-MX" sz="1500" dirty="0">
                <a:latin typeface="Arial" panose="020B0604020202020204" pitchFamily="34" charset="0"/>
                <a:cs typeface="Arial" panose="020B0604020202020204" pitchFamily="34" charset="0"/>
              </a:rPr>
              <a:t>31 de mayo - </a:t>
            </a:r>
            <a:r>
              <a:rPr lang="es-CO" sz="1500" dirty="0">
                <a:latin typeface="Arial" panose="020B0604020202020204" pitchFamily="34" charset="0"/>
                <a:ea typeface="Calibri" panose="020F0502020204030204" pitchFamily="34" charset="0"/>
              </a:rPr>
              <a:t>envío del listado de los deportistas </a:t>
            </a:r>
          </a:p>
          <a:p>
            <a:pPr marL="457200" lvl="1" indent="0" algn="just">
              <a:buFont typeface="Arial" panose="020B0604020202020204" pitchFamily="34" charset="0"/>
              <a:buNone/>
            </a:pPr>
            <a:r>
              <a:rPr lang="es-CO" sz="1500" dirty="0">
                <a:latin typeface="Arial" panose="020B0604020202020204" pitchFamily="34" charset="0"/>
                <a:ea typeface="Calibri" panose="020F0502020204030204" pitchFamily="34" charset="0"/>
              </a:rPr>
              <a:t> </a:t>
            </a:r>
          </a:p>
          <a:p>
            <a:pPr marL="457200" lvl="1" indent="0" algn="just">
              <a:buFont typeface="Arial" panose="020B0604020202020204" pitchFamily="34" charset="0"/>
              <a:buNone/>
            </a:pPr>
            <a:r>
              <a:rPr lang="es-MX" sz="1500" dirty="0">
                <a:latin typeface="Arial" panose="020B0604020202020204" pitchFamily="34" charset="0"/>
                <a:ea typeface="Calibri" panose="020F0502020204030204" pitchFamily="34" charset="0"/>
              </a:rPr>
              <a:t>La fase departamental deberá ser concluida a más tardar el día dos (02) de agosto de 2024 y remitir el informe con los deportistas clasificados, en el formato ya enviado por el Ministerio de Educación Nacional hasta el día nueve (09) de agosto de la presente anualidad, al Comité Organizador Nacional a través del correo dduqueg@mineducacion.gov.co y culturaydeporte@fecode.edu.co. </a:t>
            </a:r>
            <a:endParaRPr lang="es-CO" sz="1500" dirty="0">
              <a:latin typeface="Arial" panose="020B0604020202020204" pitchFamily="34" charset="0"/>
              <a:ea typeface="Calibri" panose="020F0502020204030204" pitchFamily="34" charset="0"/>
            </a:endParaRPr>
          </a:p>
          <a:p>
            <a:pPr marL="457200" lvl="1" indent="0" algn="just">
              <a:buFont typeface="Arial" panose="020B0604020202020204" pitchFamily="34" charset="0"/>
              <a:buNone/>
            </a:pPr>
            <a:r>
              <a:rPr lang="es-CO" sz="15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37197353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a:extLst>
              <a:ext uri="{FF2B5EF4-FFF2-40B4-BE49-F238E27FC236}">
                <a16:creationId xmlns:a16="http://schemas.microsoft.com/office/drawing/2014/main" xmlns="" id="{0E7DF313-9D49-10D6-62FF-27E88B21859E}"/>
              </a:ext>
            </a:extLst>
          </p:cNvPr>
          <p:cNvSpPr txBox="1"/>
          <p:nvPr/>
        </p:nvSpPr>
        <p:spPr>
          <a:xfrm>
            <a:off x="593961" y="151885"/>
            <a:ext cx="10570408" cy="523220"/>
          </a:xfrm>
          <a:prstGeom prst="rect">
            <a:avLst/>
          </a:prstGeom>
          <a:noFill/>
        </p:spPr>
        <p:txBody>
          <a:bodyPr wrap="square" rtlCol="0">
            <a:spAutoFit/>
          </a:bodyPr>
          <a:lstStyle/>
          <a:p>
            <a:r>
              <a:rPr lang="es-MX" sz="2800" b="1" i="1" dirty="0">
                <a:solidFill>
                  <a:srgbClr val="B40000"/>
                </a:solidFill>
              </a:rPr>
              <a:t>I.	JUEGOS DEPORTIVOS DEL MAGISTERIO COLOMBIANO:</a:t>
            </a:r>
            <a:endParaRPr lang="es-CO" sz="2800" b="1" i="1" dirty="0">
              <a:solidFill>
                <a:srgbClr val="B40000"/>
              </a:solidFill>
            </a:endParaRPr>
          </a:p>
        </p:txBody>
      </p:sp>
      <p:sp>
        <p:nvSpPr>
          <p:cNvPr id="11" name="CuadroTexto 10">
            <a:extLst>
              <a:ext uri="{FF2B5EF4-FFF2-40B4-BE49-F238E27FC236}">
                <a16:creationId xmlns:a16="http://schemas.microsoft.com/office/drawing/2014/main" xmlns="" id="{4C6400B4-F3A5-3492-9B75-531645912CDC}"/>
              </a:ext>
            </a:extLst>
          </p:cNvPr>
          <p:cNvSpPr txBox="1"/>
          <p:nvPr/>
        </p:nvSpPr>
        <p:spPr>
          <a:xfrm>
            <a:off x="593961" y="675106"/>
            <a:ext cx="9607314" cy="172620"/>
          </a:xfrm>
          <a:prstGeom prst="rect">
            <a:avLst/>
          </a:prstGeom>
          <a:solidFill>
            <a:srgbClr val="B43737"/>
          </a:solidFill>
        </p:spPr>
        <p:txBody>
          <a:bodyPr wrap="square" rtlCol="0">
            <a:spAutoFit/>
          </a:bodyPr>
          <a:lstStyle/>
          <a:p>
            <a:endParaRPr lang="es-CO" dirty="0"/>
          </a:p>
        </p:txBody>
      </p:sp>
      <p:sp>
        <p:nvSpPr>
          <p:cNvPr id="2" name="CuadroTexto 1">
            <a:extLst>
              <a:ext uri="{FF2B5EF4-FFF2-40B4-BE49-F238E27FC236}">
                <a16:creationId xmlns:a16="http://schemas.microsoft.com/office/drawing/2014/main" xmlns="" id="{146A2C87-A70D-24DA-6D9E-916E9886BC83}"/>
              </a:ext>
            </a:extLst>
          </p:cNvPr>
          <p:cNvSpPr txBox="1"/>
          <p:nvPr/>
        </p:nvSpPr>
        <p:spPr>
          <a:xfrm>
            <a:off x="593961" y="847726"/>
            <a:ext cx="8802410" cy="369332"/>
          </a:xfrm>
          <a:prstGeom prst="rect">
            <a:avLst/>
          </a:prstGeom>
          <a:noFill/>
        </p:spPr>
        <p:txBody>
          <a:bodyPr wrap="none" rtlCol="0">
            <a:spAutoFit/>
          </a:bodyPr>
          <a:lstStyle/>
          <a:p>
            <a:r>
              <a:rPr lang="es-CO" sz="1800" b="1" dirty="0">
                <a:effectLst/>
                <a:latin typeface="Arial" panose="020B0604020202020204" pitchFamily="34" charset="0"/>
                <a:ea typeface="Calibri" panose="020F0502020204030204" pitchFamily="34" charset="0"/>
              </a:rPr>
              <a:t>La fase municipal, departamental y final nacional de los deportes individuales:</a:t>
            </a:r>
            <a:endParaRPr lang="es-CO" dirty="0"/>
          </a:p>
        </p:txBody>
      </p:sp>
      <p:pic>
        <p:nvPicPr>
          <p:cNvPr id="12" name="Imagen 11">
            <a:extLst>
              <a:ext uri="{FF2B5EF4-FFF2-40B4-BE49-F238E27FC236}">
                <a16:creationId xmlns:a16="http://schemas.microsoft.com/office/drawing/2014/main" xmlns="" id="{50FF083E-43E4-9940-C982-8467B2AE3FB8}"/>
              </a:ext>
            </a:extLst>
          </p:cNvPr>
          <p:cNvPicPr>
            <a:picLocks noChangeAspect="1"/>
          </p:cNvPicPr>
          <p:nvPr/>
        </p:nvPicPr>
        <p:blipFill>
          <a:blip r:embed="rId2"/>
          <a:stretch>
            <a:fillRect/>
          </a:stretch>
        </p:blipFill>
        <p:spPr>
          <a:xfrm>
            <a:off x="2228850" y="1173181"/>
            <a:ext cx="6962775" cy="4332269"/>
          </a:xfrm>
          <a:prstGeom prst="rect">
            <a:avLst/>
          </a:prstGeom>
        </p:spPr>
      </p:pic>
      <p:pic>
        <p:nvPicPr>
          <p:cNvPr id="15" name="Imagen 14">
            <a:extLst>
              <a:ext uri="{FF2B5EF4-FFF2-40B4-BE49-F238E27FC236}">
                <a16:creationId xmlns:a16="http://schemas.microsoft.com/office/drawing/2014/main" xmlns="" id="{FCBCA042-721C-3DB6-F392-D65C7F7AA681}"/>
              </a:ext>
            </a:extLst>
          </p:cNvPr>
          <p:cNvPicPr>
            <a:picLocks noChangeAspect="1"/>
          </p:cNvPicPr>
          <p:nvPr/>
        </p:nvPicPr>
        <p:blipFill>
          <a:blip r:embed="rId3"/>
          <a:stretch>
            <a:fillRect/>
          </a:stretch>
        </p:blipFill>
        <p:spPr>
          <a:xfrm>
            <a:off x="2752343" y="5615230"/>
            <a:ext cx="5886831" cy="1257300"/>
          </a:xfrm>
          <a:prstGeom prst="rect">
            <a:avLst/>
          </a:prstGeom>
        </p:spPr>
      </p:pic>
    </p:spTree>
    <p:extLst>
      <p:ext uri="{BB962C8B-B14F-4D97-AF65-F5344CB8AC3E}">
        <p14:creationId xmlns:p14="http://schemas.microsoft.com/office/powerpoint/2010/main" val="7145020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a:extLst>
              <a:ext uri="{FF2B5EF4-FFF2-40B4-BE49-F238E27FC236}">
                <a16:creationId xmlns:a16="http://schemas.microsoft.com/office/drawing/2014/main" xmlns="" id="{0E7DF313-9D49-10D6-62FF-27E88B21859E}"/>
              </a:ext>
            </a:extLst>
          </p:cNvPr>
          <p:cNvSpPr txBox="1"/>
          <p:nvPr/>
        </p:nvSpPr>
        <p:spPr>
          <a:xfrm>
            <a:off x="612772" y="247828"/>
            <a:ext cx="10570408" cy="523220"/>
          </a:xfrm>
          <a:prstGeom prst="rect">
            <a:avLst/>
          </a:prstGeom>
          <a:noFill/>
        </p:spPr>
        <p:txBody>
          <a:bodyPr wrap="square" rtlCol="0">
            <a:spAutoFit/>
          </a:bodyPr>
          <a:lstStyle/>
          <a:p>
            <a:r>
              <a:rPr lang="es-MX" sz="2800" b="1" i="1" dirty="0">
                <a:solidFill>
                  <a:srgbClr val="B40000"/>
                </a:solidFill>
              </a:rPr>
              <a:t>I.	JUEGOS DEPORTIVOS DEL MAGISTERIO COLOMBIANO:</a:t>
            </a:r>
            <a:endParaRPr lang="es-CO" sz="2800" b="1" i="1" dirty="0">
              <a:solidFill>
                <a:srgbClr val="B40000"/>
              </a:solidFill>
            </a:endParaRPr>
          </a:p>
        </p:txBody>
      </p:sp>
      <p:sp>
        <p:nvSpPr>
          <p:cNvPr id="11" name="CuadroTexto 10">
            <a:extLst>
              <a:ext uri="{FF2B5EF4-FFF2-40B4-BE49-F238E27FC236}">
                <a16:creationId xmlns:a16="http://schemas.microsoft.com/office/drawing/2014/main" xmlns="" id="{4C6400B4-F3A5-3492-9B75-531645912CDC}"/>
              </a:ext>
            </a:extLst>
          </p:cNvPr>
          <p:cNvSpPr txBox="1"/>
          <p:nvPr/>
        </p:nvSpPr>
        <p:spPr>
          <a:xfrm>
            <a:off x="716717" y="806888"/>
            <a:ext cx="9503608" cy="144045"/>
          </a:xfrm>
          <a:prstGeom prst="rect">
            <a:avLst/>
          </a:prstGeom>
          <a:solidFill>
            <a:srgbClr val="B43737"/>
          </a:solidFill>
        </p:spPr>
        <p:txBody>
          <a:bodyPr wrap="square" rtlCol="0">
            <a:spAutoFit/>
          </a:bodyPr>
          <a:lstStyle/>
          <a:p>
            <a:endParaRPr lang="es-CO" dirty="0"/>
          </a:p>
        </p:txBody>
      </p:sp>
      <p:sp>
        <p:nvSpPr>
          <p:cNvPr id="2" name="CuadroTexto 1">
            <a:extLst>
              <a:ext uri="{FF2B5EF4-FFF2-40B4-BE49-F238E27FC236}">
                <a16:creationId xmlns:a16="http://schemas.microsoft.com/office/drawing/2014/main" xmlns="" id="{146A2C87-A70D-24DA-6D9E-916E9886BC83}"/>
              </a:ext>
            </a:extLst>
          </p:cNvPr>
          <p:cNvSpPr txBox="1"/>
          <p:nvPr/>
        </p:nvSpPr>
        <p:spPr>
          <a:xfrm>
            <a:off x="612772" y="986773"/>
            <a:ext cx="8802410" cy="369332"/>
          </a:xfrm>
          <a:prstGeom prst="rect">
            <a:avLst/>
          </a:prstGeom>
          <a:noFill/>
        </p:spPr>
        <p:txBody>
          <a:bodyPr wrap="none" rtlCol="0">
            <a:spAutoFit/>
          </a:bodyPr>
          <a:lstStyle/>
          <a:p>
            <a:r>
              <a:rPr lang="es-CO" sz="1800" b="1" dirty="0">
                <a:effectLst/>
                <a:latin typeface="Arial" panose="020B0604020202020204" pitchFamily="34" charset="0"/>
                <a:ea typeface="Calibri" panose="020F0502020204030204" pitchFamily="34" charset="0"/>
              </a:rPr>
              <a:t>La fase municipal, departamental y final nacional de los deportes individuales:</a:t>
            </a:r>
            <a:endParaRPr lang="es-CO" dirty="0"/>
          </a:p>
        </p:txBody>
      </p:sp>
      <p:pic>
        <p:nvPicPr>
          <p:cNvPr id="4" name="Imagen 3">
            <a:extLst>
              <a:ext uri="{FF2B5EF4-FFF2-40B4-BE49-F238E27FC236}">
                <a16:creationId xmlns:a16="http://schemas.microsoft.com/office/drawing/2014/main" xmlns="" id="{542D60E5-F926-C788-E0A4-D01897B694AF}"/>
              </a:ext>
            </a:extLst>
          </p:cNvPr>
          <p:cNvPicPr>
            <a:picLocks noChangeAspect="1"/>
          </p:cNvPicPr>
          <p:nvPr/>
        </p:nvPicPr>
        <p:blipFill>
          <a:blip r:embed="rId2"/>
          <a:stretch>
            <a:fillRect/>
          </a:stretch>
        </p:blipFill>
        <p:spPr>
          <a:xfrm>
            <a:off x="1933575" y="1391945"/>
            <a:ext cx="7763554" cy="4216020"/>
          </a:xfrm>
          <a:prstGeom prst="rect">
            <a:avLst/>
          </a:prstGeom>
        </p:spPr>
      </p:pic>
      <p:pic>
        <p:nvPicPr>
          <p:cNvPr id="5" name="Imagen 4">
            <a:extLst>
              <a:ext uri="{FF2B5EF4-FFF2-40B4-BE49-F238E27FC236}">
                <a16:creationId xmlns:a16="http://schemas.microsoft.com/office/drawing/2014/main" xmlns="" id="{DA9A863C-7B4A-BC0F-DA52-04C8DBB87650}"/>
              </a:ext>
            </a:extLst>
          </p:cNvPr>
          <p:cNvPicPr>
            <a:picLocks noChangeAspect="1"/>
          </p:cNvPicPr>
          <p:nvPr/>
        </p:nvPicPr>
        <p:blipFill>
          <a:blip r:embed="rId3"/>
          <a:stretch>
            <a:fillRect/>
          </a:stretch>
        </p:blipFill>
        <p:spPr>
          <a:xfrm>
            <a:off x="2723768" y="5643805"/>
            <a:ext cx="5886831" cy="1257300"/>
          </a:xfrm>
          <a:prstGeom prst="rect">
            <a:avLst/>
          </a:prstGeom>
        </p:spPr>
      </p:pic>
    </p:spTree>
    <p:extLst>
      <p:ext uri="{BB962C8B-B14F-4D97-AF65-F5344CB8AC3E}">
        <p14:creationId xmlns:p14="http://schemas.microsoft.com/office/powerpoint/2010/main" val="4181485452"/>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o" ma:contentTypeID="0x010100493AD976BAEE99459D85DE7CC7E352E0" ma:contentTypeVersion="" ma:contentTypeDescription="Crear nuevo documento." ma:contentTypeScope="" ma:versionID="95f7f79855d9f1bc2c2b6d02a1bde976">
  <xsd:schema xmlns:xsd="http://www.w3.org/2001/XMLSchema" xmlns:xs="http://www.w3.org/2001/XMLSchema" xmlns:p="http://schemas.microsoft.com/office/2006/metadata/properties" xmlns:ns2="bfa1676e-b131-4ddd-a226-3df1274175a6" targetNamespace="http://schemas.microsoft.com/office/2006/metadata/properties" ma:root="true" ma:fieldsID="a0fa1f8b2d65deb9f7613b2a0fd9ee07" ns2:_="">
    <xsd:import namespace="bfa1676e-b131-4ddd-a226-3df1274175a6"/>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fa1676e-b131-4ddd-a226-3df1274175a6" elementFormDefault="qualified">
    <xsd:import namespace="http://schemas.microsoft.com/office/2006/documentManagement/types"/>
    <xsd:import namespace="http://schemas.microsoft.com/office/infopath/2007/PartnerControls"/>
    <xsd:element name="SharedWithUsers" ma:index="8" nillable="true" ma:displayName="Compartido con"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95673E1-1773-43B4-BA69-18AEC919F421}">
  <ds:schemaRefs>
    <ds:schemaRef ds:uri="bfa1676e-b131-4ddd-a226-3df1274175a6"/>
    <ds:schemaRef ds:uri="http://purl.org/dc/dcmitype/"/>
    <ds:schemaRef ds:uri="http://schemas.openxmlformats.org/package/2006/metadata/core-properties"/>
    <ds:schemaRef ds:uri="http://schemas.microsoft.com/office/2006/documentManagement/types"/>
    <ds:schemaRef ds:uri="http://www.w3.org/XML/1998/namespace"/>
    <ds:schemaRef ds:uri="http://purl.org/dc/elements/1.1/"/>
    <ds:schemaRef ds:uri="http://purl.org/dc/terms/"/>
    <ds:schemaRef ds:uri="http://schemas.microsoft.com/office/infopath/2007/PartnerControls"/>
    <ds:schemaRef ds:uri="http://schemas.microsoft.com/office/2006/metadata/properties"/>
  </ds:schemaRefs>
</ds:datastoreItem>
</file>

<file path=customXml/itemProps2.xml><?xml version="1.0" encoding="utf-8"?>
<ds:datastoreItem xmlns:ds="http://schemas.openxmlformats.org/officeDocument/2006/customXml" ds:itemID="{57E36DD4-F14A-4273-B872-07C8205F65FF}">
  <ds:schemaRefs>
    <ds:schemaRef ds:uri="http://schemas.microsoft.com/sharepoint/v3/contenttype/forms"/>
  </ds:schemaRefs>
</ds:datastoreItem>
</file>

<file path=customXml/itemProps3.xml><?xml version="1.0" encoding="utf-8"?>
<ds:datastoreItem xmlns:ds="http://schemas.openxmlformats.org/officeDocument/2006/customXml" ds:itemID="{5A719621-B3A9-4A16-8D33-4A5BE148D82C}">
  <ds:schemaRefs>
    <ds:schemaRef ds:uri="http://schemas.microsoft.com/office/2006/metadata/contentType"/>
    <ds:schemaRef ds:uri="http://schemas.microsoft.com/office/2006/metadata/properties/metaAttributes"/>
    <ds:schemaRef ds:uri="http://www.w3.org/2000/xmlns/"/>
    <ds:schemaRef ds:uri="http://www.w3.org/2001/XMLSchema"/>
    <ds:schemaRef ds:uri="bfa1676e-b131-4ddd-a226-3df1274175a6"/>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4246</TotalTime>
  <Words>2504</Words>
  <Application>Microsoft Office PowerPoint</Application>
  <PresentationFormat>Panorámica</PresentationFormat>
  <Paragraphs>150</Paragraphs>
  <Slides>22</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22</vt:i4>
      </vt:variant>
    </vt:vector>
  </HeadingPairs>
  <TitlesOfParts>
    <vt:vector size="30" baseType="lpstr">
      <vt:lpstr>Aptos</vt:lpstr>
      <vt:lpstr>Aptos Display</vt:lpstr>
      <vt:lpstr>Arial</vt:lpstr>
      <vt:lpstr>Calibri</vt:lpstr>
      <vt:lpstr>Fira Sans Extra Condensed Medium</vt:lpstr>
      <vt:lpstr>Symbol</vt:lpstr>
      <vt:lpstr>Verdana</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Sesión de Respuesta a Preguntas…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William Camilo  Baracaldo Godoy</dc:creator>
  <cp:lastModifiedBy>Nastia</cp:lastModifiedBy>
  <cp:revision>69</cp:revision>
  <dcterms:created xsi:type="dcterms:W3CDTF">2023-05-08T00:34:42Z</dcterms:created>
  <dcterms:modified xsi:type="dcterms:W3CDTF">2024-05-29T21:02:34Z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0x010100493AD976BAEE99459D85DE7CC7E352E0</vt:lpwstr>
  </property>
</Properties>
</file>