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82" r:id="rId9"/>
    <p:sldId id="262" r:id="rId10"/>
    <p:sldId id="283" r:id="rId11"/>
    <p:sldId id="263" r:id="rId12"/>
    <p:sldId id="264" r:id="rId13"/>
    <p:sldId id="265" r:id="rId14"/>
    <p:sldId id="266" r:id="rId15"/>
    <p:sldId id="267" r:id="rId16"/>
    <p:sldId id="284" r:id="rId17"/>
    <p:sldId id="288" r:id="rId18"/>
    <p:sldId id="285" r:id="rId19"/>
    <p:sldId id="290" r:id="rId20"/>
    <p:sldId id="268" r:id="rId21"/>
    <p:sldId id="269" r:id="rId22"/>
    <p:sldId id="287" r:id="rId23"/>
    <p:sldId id="270" r:id="rId24"/>
    <p:sldId id="271" r:id="rId25"/>
    <p:sldId id="272" r:id="rId26"/>
    <p:sldId id="273" r:id="rId27"/>
    <p:sldId id="274" r:id="rId28"/>
    <p:sldId id="291" r:id="rId29"/>
    <p:sldId id="275" r:id="rId30"/>
    <p:sldId id="276" r:id="rId31"/>
    <p:sldId id="277" r:id="rId32"/>
    <p:sldId id="278" r:id="rId33"/>
    <p:sldId id="279" r:id="rId34"/>
    <p:sldId id="292" r:id="rId35"/>
    <p:sldId id="294" r:id="rId36"/>
    <p:sldId id="295" r:id="rId37"/>
    <p:sldId id="296" r:id="rId38"/>
    <p:sldId id="280" r:id="rId39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90F65-E19D-46F5-8ADD-DA42B96C2435}" v="13" dt="2025-05-22T19:47:40.2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4" y="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MOLINA" userId="76183c4d-452e-4afb-9365-b06bb82db6a1" providerId="ADAL" clId="{5FC90F65-E19D-46F5-8ADD-DA42B96C2435}"/>
    <pc:docChg chg="custSel addSld delSld modSld">
      <pc:chgData name="VICTOR MOLINA" userId="76183c4d-452e-4afb-9365-b06bb82db6a1" providerId="ADAL" clId="{5FC90F65-E19D-46F5-8ADD-DA42B96C2435}" dt="2025-05-22T19:47:53.253" v="169" actId="123"/>
      <pc:docMkLst>
        <pc:docMk/>
      </pc:docMkLst>
      <pc:sldChg chg="addSp modSp mod">
        <pc:chgData name="VICTOR MOLINA" userId="76183c4d-452e-4afb-9365-b06bb82db6a1" providerId="ADAL" clId="{5FC90F65-E19D-46F5-8ADD-DA42B96C2435}" dt="2025-05-22T19:30:31.299" v="120" actId="1076"/>
        <pc:sldMkLst>
          <pc:docMk/>
          <pc:sldMk cId="0" sldId="256"/>
        </pc:sldMkLst>
        <pc:spChg chg="mod">
          <ac:chgData name="VICTOR MOLINA" userId="76183c4d-452e-4afb-9365-b06bb82db6a1" providerId="ADAL" clId="{5FC90F65-E19D-46F5-8ADD-DA42B96C2435}" dt="2025-05-22T19:10:00.953" v="46" actId="20577"/>
          <ac:spMkLst>
            <pc:docMk/>
            <pc:sldMk cId="0" sldId="256"/>
            <ac:spMk id="17" creationId="{02470255-6375-8490-71BA-3735F4B401AA}"/>
          </ac:spMkLst>
        </pc:spChg>
        <pc:picChg chg="add mod">
          <ac:chgData name="VICTOR MOLINA" userId="76183c4d-452e-4afb-9365-b06bb82db6a1" providerId="ADAL" clId="{5FC90F65-E19D-46F5-8ADD-DA42B96C2435}" dt="2025-05-22T19:30:21.261" v="118" actId="1076"/>
          <ac:picMkLst>
            <pc:docMk/>
            <pc:sldMk cId="0" sldId="256"/>
            <ac:picMk id="18" creationId="{F7DEA02A-58CC-8E59-355E-CF582606F3B1}"/>
          </ac:picMkLst>
        </pc:picChg>
        <pc:picChg chg="add mod">
          <ac:chgData name="VICTOR MOLINA" userId="76183c4d-452e-4afb-9365-b06bb82db6a1" providerId="ADAL" clId="{5FC90F65-E19D-46F5-8ADD-DA42B96C2435}" dt="2025-05-22T19:30:31.299" v="120" actId="1076"/>
          <ac:picMkLst>
            <pc:docMk/>
            <pc:sldMk cId="0" sldId="256"/>
            <ac:picMk id="19" creationId="{2C8813F1-12C8-7ED9-1746-24EAEE87F703}"/>
          </ac:picMkLst>
        </pc:picChg>
      </pc:sldChg>
      <pc:sldChg chg="modSp mod">
        <pc:chgData name="VICTOR MOLINA" userId="76183c4d-452e-4afb-9365-b06bb82db6a1" providerId="ADAL" clId="{5FC90F65-E19D-46F5-8ADD-DA42B96C2435}" dt="2025-05-22T19:23:14.091" v="78" actId="1076"/>
        <pc:sldMkLst>
          <pc:docMk/>
          <pc:sldMk cId="0" sldId="275"/>
        </pc:sldMkLst>
        <pc:spChg chg="mod">
          <ac:chgData name="VICTOR MOLINA" userId="76183c4d-452e-4afb-9365-b06bb82db6a1" providerId="ADAL" clId="{5FC90F65-E19D-46F5-8ADD-DA42B96C2435}" dt="2025-05-22T19:23:10.724" v="77" actId="14100"/>
          <ac:spMkLst>
            <pc:docMk/>
            <pc:sldMk cId="0" sldId="275"/>
            <ac:spMk id="10" creationId="{00000000-0000-0000-0000-000000000000}"/>
          </ac:spMkLst>
        </pc:spChg>
        <pc:grpChg chg="mod">
          <ac:chgData name="VICTOR MOLINA" userId="76183c4d-452e-4afb-9365-b06bb82db6a1" providerId="ADAL" clId="{5FC90F65-E19D-46F5-8ADD-DA42B96C2435}" dt="2025-05-22T19:23:14.091" v="78" actId="1076"/>
          <ac:grpSpMkLst>
            <pc:docMk/>
            <pc:sldMk cId="0" sldId="275"/>
            <ac:grpSpMk id="5" creationId="{00000000-0000-0000-0000-000000000000}"/>
          </ac:grpSpMkLst>
        </pc:grpChg>
      </pc:sldChg>
      <pc:sldChg chg="addSp modSp mod">
        <pc:chgData name="VICTOR MOLINA" userId="76183c4d-452e-4afb-9365-b06bb82db6a1" providerId="ADAL" clId="{5FC90F65-E19D-46F5-8ADD-DA42B96C2435}" dt="2025-05-22T19:24:27.546" v="82" actId="121"/>
        <pc:sldMkLst>
          <pc:docMk/>
          <pc:sldMk cId="0" sldId="277"/>
        </pc:sldMkLst>
        <pc:spChg chg="add mod">
          <ac:chgData name="VICTOR MOLINA" userId="76183c4d-452e-4afb-9365-b06bb82db6a1" providerId="ADAL" clId="{5FC90F65-E19D-46F5-8ADD-DA42B96C2435}" dt="2025-05-22T19:24:27.546" v="82" actId="121"/>
          <ac:spMkLst>
            <pc:docMk/>
            <pc:sldMk cId="0" sldId="277"/>
            <ac:spMk id="21" creationId="{22C089F4-7EAF-1314-A6FD-0D983F6D30E3}"/>
          </ac:spMkLst>
        </pc:spChg>
      </pc:sldChg>
      <pc:sldChg chg="addSp modSp mod">
        <pc:chgData name="VICTOR MOLINA" userId="76183c4d-452e-4afb-9365-b06bb82db6a1" providerId="ADAL" clId="{5FC90F65-E19D-46F5-8ADD-DA42B96C2435}" dt="2025-05-22T19:14:09.433" v="60" actId="1076"/>
        <pc:sldMkLst>
          <pc:docMk/>
          <pc:sldMk cId="2383990681" sldId="282"/>
        </pc:sldMkLst>
        <pc:picChg chg="add mod">
          <ac:chgData name="VICTOR MOLINA" userId="76183c4d-452e-4afb-9365-b06bb82db6a1" providerId="ADAL" clId="{5FC90F65-E19D-46F5-8ADD-DA42B96C2435}" dt="2025-05-22T19:14:06.317" v="59" actId="1076"/>
          <ac:picMkLst>
            <pc:docMk/>
            <pc:sldMk cId="2383990681" sldId="282"/>
            <ac:picMk id="12" creationId="{5EBE0859-448C-9C46-B85C-DAD3B99F855D}"/>
          </ac:picMkLst>
        </pc:picChg>
        <pc:picChg chg="mod">
          <ac:chgData name="VICTOR MOLINA" userId="76183c4d-452e-4afb-9365-b06bb82db6a1" providerId="ADAL" clId="{5FC90F65-E19D-46F5-8ADD-DA42B96C2435}" dt="2025-05-22T19:14:09.433" v="60" actId="1076"/>
          <ac:picMkLst>
            <pc:docMk/>
            <pc:sldMk cId="2383990681" sldId="282"/>
            <ac:picMk id="25" creationId="{6B52EE8D-D645-2A90-FA52-D772728B2574}"/>
          </ac:picMkLst>
        </pc:picChg>
      </pc:sldChg>
      <pc:sldChg chg="addSp modSp new mod">
        <pc:chgData name="VICTOR MOLINA" userId="76183c4d-452e-4afb-9365-b06bb82db6a1" providerId="ADAL" clId="{5FC90F65-E19D-46F5-8ADD-DA42B96C2435}" dt="2025-05-22T19:22:56.784" v="76" actId="1076"/>
        <pc:sldMkLst>
          <pc:docMk/>
          <pc:sldMk cId="598422830" sldId="291"/>
        </pc:sldMkLst>
        <pc:spChg chg="mod">
          <ac:chgData name="VICTOR MOLINA" userId="76183c4d-452e-4afb-9365-b06bb82db6a1" providerId="ADAL" clId="{5FC90F65-E19D-46F5-8ADD-DA42B96C2435}" dt="2025-05-22T19:21:45.962" v="64"/>
          <ac:spMkLst>
            <pc:docMk/>
            <pc:sldMk cId="598422830" sldId="291"/>
            <ac:spMk id="2" creationId="{8D222881-48E3-F72A-8BE1-EF03FB6727AD}"/>
          </ac:spMkLst>
        </pc:spChg>
        <pc:spChg chg="mod">
          <ac:chgData name="VICTOR MOLINA" userId="76183c4d-452e-4afb-9365-b06bb82db6a1" providerId="ADAL" clId="{5FC90F65-E19D-46F5-8ADD-DA42B96C2435}" dt="2025-05-22T19:21:59.569" v="68" actId="6549"/>
          <ac:spMkLst>
            <pc:docMk/>
            <pc:sldMk cId="598422830" sldId="291"/>
            <ac:spMk id="3" creationId="{E8A5E431-9A94-58A9-FC93-DC6E209297AA}"/>
          </ac:spMkLst>
        </pc:spChg>
        <pc:spChg chg="add mod">
          <ac:chgData name="VICTOR MOLINA" userId="76183c4d-452e-4afb-9365-b06bb82db6a1" providerId="ADAL" clId="{5FC90F65-E19D-46F5-8ADD-DA42B96C2435}" dt="2025-05-22T19:22:56.784" v="76" actId="1076"/>
          <ac:spMkLst>
            <pc:docMk/>
            <pc:sldMk cId="598422830" sldId="291"/>
            <ac:spMk id="5" creationId="{EB63BF38-73B4-6FBB-FAF9-9F3AA830D866}"/>
          </ac:spMkLst>
        </pc:spChg>
      </pc:sldChg>
      <pc:sldChg chg="modSp add mod">
        <pc:chgData name="VICTOR MOLINA" userId="76183c4d-452e-4afb-9365-b06bb82db6a1" providerId="ADAL" clId="{5FC90F65-E19D-46F5-8ADD-DA42B96C2435}" dt="2025-05-22T19:41:24.303" v="121" actId="1076"/>
        <pc:sldMkLst>
          <pc:docMk/>
          <pc:sldMk cId="4252895777" sldId="292"/>
        </pc:sldMkLst>
        <pc:spChg chg="mod">
          <ac:chgData name="VICTOR MOLINA" userId="76183c4d-452e-4afb-9365-b06bb82db6a1" providerId="ADAL" clId="{5FC90F65-E19D-46F5-8ADD-DA42B96C2435}" dt="2025-05-22T19:41:24.303" v="121" actId="1076"/>
          <ac:spMkLst>
            <pc:docMk/>
            <pc:sldMk cId="4252895777" sldId="292"/>
            <ac:spMk id="2" creationId="{F7EF9B7B-751C-7198-384D-898BCD8BBF86}"/>
          </ac:spMkLst>
        </pc:spChg>
      </pc:sldChg>
      <pc:sldChg chg="new del">
        <pc:chgData name="VICTOR MOLINA" userId="76183c4d-452e-4afb-9365-b06bb82db6a1" providerId="ADAL" clId="{5FC90F65-E19D-46F5-8ADD-DA42B96C2435}" dt="2025-05-22T19:27:37.759" v="93" actId="47"/>
        <pc:sldMkLst>
          <pc:docMk/>
          <pc:sldMk cId="1213856448" sldId="293"/>
        </pc:sldMkLst>
      </pc:sldChg>
      <pc:sldChg chg="addSp delSp modSp add mod">
        <pc:chgData name="VICTOR MOLINA" userId="76183c4d-452e-4afb-9365-b06bb82db6a1" providerId="ADAL" clId="{5FC90F65-E19D-46F5-8ADD-DA42B96C2435}" dt="2025-05-22T19:29:28.480" v="115" actId="20577"/>
        <pc:sldMkLst>
          <pc:docMk/>
          <pc:sldMk cId="3658235951" sldId="294"/>
        </pc:sldMkLst>
        <pc:spChg chg="del">
          <ac:chgData name="VICTOR MOLINA" userId="76183c4d-452e-4afb-9365-b06bb82db6a1" providerId="ADAL" clId="{5FC90F65-E19D-46F5-8ADD-DA42B96C2435}" dt="2025-05-22T19:27:45.001" v="96" actId="478"/>
          <ac:spMkLst>
            <pc:docMk/>
            <pc:sldMk cId="3658235951" sldId="294"/>
            <ac:spMk id="10" creationId="{D835C53D-E5C5-C41B-BDA9-73A26FE952CF}"/>
          </ac:spMkLst>
        </pc:spChg>
        <pc:spChg chg="del">
          <ac:chgData name="VICTOR MOLINA" userId="76183c4d-452e-4afb-9365-b06bb82db6a1" providerId="ADAL" clId="{5FC90F65-E19D-46F5-8ADD-DA42B96C2435}" dt="2025-05-22T19:27:41.302" v="94" actId="478"/>
          <ac:spMkLst>
            <pc:docMk/>
            <pc:sldMk cId="3658235951" sldId="294"/>
            <ac:spMk id="12" creationId="{00754610-BF76-59F3-FDCE-A36ED63C0D2A}"/>
          </ac:spMkLst>
        </pc:spChg>
        <pc:spChg chg="del">
          <ac:chgData name="VICTOR MOLINA" userId="76183c4d-452e-4afb-9365-b06bb82db6a1" providerId="ADAL" clId="{5FC90F65-E19D-46F5-8ADD-DA42B96C2435}" dt="2025-05-22T19:27:48.876" v="100" actId="478"/>
          <ac:spMkLst>
            <pc:docMk/>
            <pc:sldMk cId="3658235951" sldId="294"/>
            <ac:spMk id="14" creationId="{DBB2888B-455A-638A-EC1A-3BD95A3CAC71}"/>
          </ac:spMkLst>
        </pc:spChg>
        <pc:spChg chg="add del mod">
          <ac:chgData name="VICTOR MOLINA" userId="76183c4d-452e-4afb-9365-b06bb82db6a1" providerId="ADAL" clId="{5FC90F65-E19D-46F5-8ADD-DA42B96C2435}" dt="2025-05-22T19:27:46.259" v="97" actId="478"/>
          <ac:spMkLst>
            <pc:docMk/>
            <pc:sldMk cId="3658235951" sldId="294"/>
            <ac:spMk id="25" creationId="{13E08CFA-4B56-0E4B-F8E4-4A0796D504BF}"/>
          </ac:spMkLst>
        </pc:spChg>
        <pc:spChg chg="add mod">
          <ac:chgData name="VICTOR MOLINA" userId="76183c4d-452e-4afb-9365-b06bb82db6a1" providerId="ADAL" clId="{5FC90F65-E19D-46F5-8ADD-DA42B96C2435}" dt="2025-05-22T19:29:28.480" v="115" actId="20577"/>
          <ac:spMkLst>
            <pc:docMk/>
            <pc:sldMk cId="3658235951" sldId="294"/>
            <ac:spMk id="27" creationId="{F0D6485F-93BB-0B0F-3EBD-7FD0FD0C41E5}"/>
          </ac:spMkLst>
        </pc:spChg>
        <pc:grpChg chg="del mod">
          <ac:chgData name="VICTOR MOLINA" userId="76183c4d-452e-4afb-9365-b06bb82db6a1" providerId="ADAL" clId="{5FC90F65-E19D-46F5-8ADD-DA42B96C2435}" dt="2025-05-22T19:27:47.361" v="99" actId="478"/>
          <ac:grpSpMkLst>
            <pc:docMk/>
            <pc:sldMk cId="3658235951" sldId="294"/>
            <ac:grpSpMk id="5" creationId="{8BE8C9AE-F6CC-77B6-EA60-C7E7AD01FE1E}"/>
          </ac:grpSpMkLst>
        </pc:grpChg>
        <pc:grpChg chg="mod">
          <ac:chgData name="VICTOR MOLINA" userId="76183c4d-452e-4afb-9365-b06bb82db6a1" providerId="ADAL" clId="{5FC90F65-E19D-46F5-8ADD-DA42B96C2435}" dt="2025-05-22T19:28:11.966" v="106" actId="1076"/>
          <ac:grpSpMkLst>
            <pc:docMk/>
            <pc:sldMk cId="3658235951" sldId="294"/>
            <ac:grpSpMk id="15" creationId="{C32CF6A0-D5A8-71D9-76D0-DF976D6C85A1}"/>
          </ac:grpSpMkLst>
        </pc:grpChg>
        <pc:grpChg chg="mod">
          <ac:chgData name="VICTOR MOLINA" userId="76183c4d-452e-4afb-9365-b06bb82db6a1" providerId="ADAL" clId="{5FC90F65-E19D-46F5-8ADD-DA42B96C2435}" dt="2025-05-22T19:27:56.826" v="103" actId="1076"/>
          <ac:grpSpMkLst>
            <pc:docMk/>
            <pc:sldMk cId="3658235951" sldId="294"/>
            <ac:grpSpMk id="19" creationId="{71749B1C-D776-3FBB-8D80-D85D5C0B3B4F}"/>
          </ac:grpSpMkLst>
        </pc:grpChg>
        <pc:picChg chg="del">
          <ac:chgData name="VICTOR MOLINA" userId="76183c4d-452e-4afb-9365-b06bb82db6a1" providerId="ADAL" clId="{5FC90F65-E19D-46F5-8ADD-DA42B96C2435}" dt="2025-05-22T19:27:43.558" v="95" actId="478"/>
          <ac:picMkLst>
            <pc:docMk/>
            <pc:sldMk cId="3658235951" sldId="294"/>
            <ac:picMk id="11" creationId="{E209F21F-7371-AF1B-4E11-0F44433D5C0B}"/>
          </ac:picMkLst>
        </pc:picChg>
        <pc:picChg chg="del">
          <ac:chgData name="VICTOR MOLINA" userId="76183c4d-452e-4afb-9365-b06bb82db6a1" providerId="ADAL" clId="{5FC90F65-E19D-46F5-8ADD-DA42B96C2435}" dt="2025-05-22T19:28:09.189" v="105" actId="478"/>
          <ac:picMkLst>
            <pc:docMk/>
            <pc:sldMk cId="3658235951" sldId="294"/>
            <ac:picMk id="13" creationId="{C89647E2-EFC9-44F6-4C39-65C28F66F006}"/>
          </ac:picMkLst>
        </pc:picChg>
      </pc:sldChg>
      <pc:sldChg chg="addSp delSp modSp add mod">
        <pc:chgData name="VICTOR MOLINA" userId="76183c4d-452e-4afb-9365-b06bb82db6a1" providerId="ADAL" clId="{5FC90F65-E19D-46F5-8ADD-DA42B96C2435}" dt="2025-05-22T19:46:06.966" v="146" actId="14100"/>
        <pc:sldMkLst>
          <pc:docMk/>
          <pc:sldMk cId="2991226144" sldId="295"/>
        </pc:sldMkLst>
        <pc:spChg chg="add mod">
          <ac:chgData name="VICTOR MOLINA" userId="76183c4d-452e-4afb-9365-b06bb82db6a1" providerId="ADAL" clId="{5FC90F65-E19D-46F5-8ADD-DA42B96C2435}" dt="2025-05-22T19:45:03.051" v="127" actId="1076"/>
          <ac:spMkLst>
            <pc:docMk/>
            <pc:sldMk cId="2991226144" sldId="295"/>
            <ac:spMk id="6" creationId="{7B91CEA9-FBAF-8FB8-316B-DB840F6AAE8B}"/>
          </ac:spMkLst>
        </pc:spChg>
        <pc:spChg chg="add mod">
          <ac:chgData name="VICTOR MOLINA" userId="76183c4d-452e-4afb-9365-b06bb82db6a1" providerId="ADAL" clId="{5FC90F65-E19D-46F5-8ADD-DA42B96C2435}" dt="2025-05-22T19:46:06.966" v="146" actId="14100"/>
          <ac:spMkLst>
            <pc:docMk/>
            <pc:sldMk cId="2991226144" sldId="295"/>
            <ac:spMk id="9" creationId="{BBFC3C88-472B-08E7-DB00-E8134E0BD2E1}"/>
          </ac:spMkLst>
        </pc:spChg>
        <pc:spChg chg="del">
          <ac:chgData name="VICTOR MOLINA" userId="76183c4d-452e-4afb-9365-b06bb82db6a1" providerId="ADAL" clId="{5FC90F65-E19D-46F5-8ADD-DA42B96C2435}" dt="2025-05-22T19:44:39.541" v="123" actId="478"/>
          <ac:spMkLst>
            <pc:docMk/>
            <pc:sldMk cId="2991226144" sldId="295"/>
            <ac:spMk id="27" creationId="{5ABD94AE-5F61-307A-9FDB-C28A87516DD6}"/>
          </ac:spMkLst>
        </pc:spChg>
        <pc:graphicFrameChg chg="add mod modGraphic">
          <ac:chgData name="VICTOR MOLINA" userId="76183c4d-452e-4afb-9365-b06bb82db6a1" providerId="ADAL" clId="{5FC90F65-E19D-46F5-8ADD-DA42B96C2435}" dt="2025-05-22T19:45:21.039" v="132" actId="1076"/>
          <ac:graphicFrameMkLst>
            <pc:docMk/>
            <pc:sldMk cId="2991226144" sldId="295"/>
            <ac:graphicFrameMk id="7" creationId="{B3DDEF9B-3EAB-923C-4D50-6F4D79C30F54}"/>
          </ac:graphicFrameMkLst>
        </pc:graphicFrameChg>
      </pc:sldChg>
      <pc:sldChg chg="addSp delSp modSp add mod">
        <pc:chgData name="VICTOR MOLINA" userId="76183c4d-452e-4afb-9365-b06bb82db6a1" providerId="ADAL" clId="{5FC90F65-E19D-46F5-8ADD-DA42B96C2435}" dt="2025-05-22T19:47:53.253" v="169" actId="123"/>
        <pc:sldMkLst>
          <pc:docMk/>
          <pc:sldMk cId="3625416377" sldId="296"/>
        </pc:sldMkLst>
        <pc:spChg chg="add mod">
          <ac:chgData name="VICTOR MOLINA" userId="76183c4d-452e-4afb-9365-b06bb82db6a1" providerId="ADAL" clId="{5FC90F65-E19D-46F5-8ADD-DA42B96C2435}" dt="2025-05-22T19:47:53.253" v="169" actId="123"/>
          <ac:spMkLst>
            <pc:docMk/>
            <pc:sldMk cId="3625416377" sldId="296"/>
            <ac:spMk id="10" creationId="{A1ACAFBC-DAFF-5A49-6086-1CB3C1EB3674}"/>
          </ac:spMkLst>
        </pc:spChg>
        <pc:grpChg chg="mod">
          <ac:chgData name="VICTOR MOLINA" userId="76183c4d-452e-4afb-9365-b06bb82db6a1" providerId="ADAL" clId="{5FC90F65-E19D-46F5-8ADD-DA42B96C2435}" dt="2025-05-22T19:47:39.821" v="166" actId="1076"/>
          <ac:grpSpMkLst>
            <pc:docMk/>
            <pc:sldMk cId="3625416377" sldId="296"/>
            <ac:grpSpMk id="15" creationId="{EDA1EE98-7038-84FF-A482-99753F8DC14C}"/>
          </ac:grpSpMkLst>
        </pc:grpChg>
        <pc:graphicFrameChg chg="add mod">
          <ac:chgData name="VICTOR MOLINA" userId="76183c4d-452e-4afb-9365-b06bb82db6a1" providerId="ADAL" clId="{5FC90F65-E19D-46F5-8ADD-DA42B96C2435}" dt="2025-05-22T19:47:43.876" v="168" actId="1076"/>
          <ac:graphicFrameMkLst>
            <pc:docMk/>
            <pc:sldMk cId="3625416377" sldId="296"/>
            <ac:graphicFrameMk id="5" creationId="{7DC54EB3-F241-C066-53DC-DFA0000EEB2A}"/>
          </ac:graphicFrameMkLst>
        </pc:graphicFrameChg>
        <pc:graphicFrameChg chg="del mod modGraphic">
          <ac:chgData name="VICTOR MOLINA" userId="76183c4d-452e-4afb-9365-b06bb82db6a1" providerId="ADAL" clId="{5FC90F65-E19D-46F5-8ADD-DA42B96C2435}" dt="2025-05-22T19:46:42.948" v="152" actId="478"/>
          <ac:graphicFrameMkLst>
            <pc:docMk/>
            <pc:sldMk cId="3625416377" sldId="296"/>
            <ac:graphicFrameMk id="7" creationId="{BCAB1F07-C8DB-4F60-8F6B-AEDEFB9EF31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etorg16808743-my.sharepoint.com/personal/vmolina_fomag_gov_co/Documents/Escaneos/Escritorio/AUDITORIA%2021%20DE%20MAYO%20DE%202025/16%20Reporte,%20analice%20y%20justifique%20el%20proceso%20de%20conformaci&#243;n%20y%20fortalecimiento%20de%20los%20COPASST/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baseline="0">
                <a:effectLst/>
              </a:rPr>
              <a:t>GRAFICA DE REPORTE DE  CUMPLIMIENTO DE LA CONFORMACION DE COPASST POR CADA UNA DE LAS SECRETARIAS DE EDUCACION DE NARIÑO A CORTE 31 DE MARZO DE 2025</a:t>
            </a:r>
            <a:endParaRPr lang="es-CO"/>
          </a:p>
        </c:rich>
      </c:tx>
      <c:layout>
        <c:manualLayout>
          <c:xMode val="edge"/>
          <c:yMode val="edge"/>
          <c:x val="0.14635575081671737"/>
          <c:y val="3.1243897676235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'[REGISTRO DE COPASST Y COCOLA.xlsx]Hoja3'!$B$1</c:f>
              <c:strCache>
                <c:ptCount val="1"/>
                <c:pt idx="0">
                  <c:v>NUMERO DE COPASST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COCOLA.xlsx]Hoja3'!$A$2:$A$6</c:f>
              <c:strCache>
                <c:ptCount val="5"/>
                <c:pt idx="0">
                  <c:v>SECRETARIA DE EDUCACION DE PASTO</c:v>
                </c:pt>
                <c:pt idx="1">
                  <c:v>SECRETARIA DE EDUCACION DE IPIALES</c:v>
                </c:pt>
                <c:pt idx="2">
                  <c:v>SECRETARIA DE EDUCACION DE NARIÑO</c:v>
                </c:pt>
                <c:pt idx="3">
                  <c:v>SECRETARIA DE EDUCACION DE SAN ANDRES DE TUMACO</c:v>
                </c:pt>
                <c:pt idx="4">
                  <c:v>TOTAL</c:v>
                </c:pt>
              </c:strCache>
            </c:strRef>
          </c:cat>
          <c:val>
            <c:numRef>
              <c:f>'[REGISTRO DE COPASST Y COCOLA.xlsx]Hoja3'!$B$2:$B$6</c:f>
              <c:numCache>
                <c:formatCode>General</c:formatCode>
                <c:ptCount val="5"/>
                <c:pt idx="0">
                  <c:v>32</c:v>
                </c:pt>
                <c:pt idx="1">
                  <c:v>15</c:v>
                </c:pt>
                <c:pt idx="2">
                  <c:v>46</c:v>
                </c:pt>
                <c:pt idx="3">
                  <c:v>1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F-4AFB-ACCB-EA6D97BE5C34}"/>
            </c:ext>
          </c:extLst>
        </c:ser>
        <c:ser>
          <c:idx val="1"/>
          <c:order val="1"/>
          <c:tx>
            <c:strRef>
              <c:f>'[REGISTRO DE COPASST Y COCOLA.xlsx]Hoja3'!$C$1</c:f>
              <c:strCache>
                <c:ptCount val="1"/>
                <c:pt idx="0">
                  <c:v>IEE 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COCOLA.xlsx]Hoja3'!$A$2:$A$6</c:f>
              <c:strCache>
                <c:ptCount val="5"/>
                <c:pt idx="0">
                  <c:v>SECRETARIA DE EDUCACION DE PASTO</c:v>
                </c:pt>
                <c:pt idx="1">
                  <c:v>SECRETARIA DE EDUCACION DE IPIALES</c:v>
                </c:pt>
                <c:pt idx="2">
                  <c:v>SECRETARIA DE EDUCACION DE NARIÑO</c:v>
                </c:pt>
                <c:pt idx="3">
                  <c:v>SECRETARIA DE EDUCACION DE SAN ANDRES DE TUMACO</c:v>
                </c:pt>
                <c:pt idx="4">
                  <c:v>TOTAL</c:v>
                </c:pt>
              </c:strCache>
            </c:strRef>
          </c:cat>
          <c:val>
            <c:numRef>
              <c:f>'[REGISTRO DE COPASST Y COCOLA.xlsx]Hoja3'!$C$2:$C$6</c:f>
            </c:numRef>
          </c:val>
          <c:extLst>
            <c:ext xmlns:c16="http://schemas.microsoft.com/office/drawing/2014/chart" uri="{C3380CC4-5D6E-409C-BE32-E72D297353CC}">
              <c16:uniqueId val="{00000001-E13F-4AFB-ACCB-EA6D97BE5C34}"/>
            </c:ext>
          </c:extLst>
        </c:ser>
        <c:ser>
          <c:idx val="2"/>
          <c:order val="2"/>
          <c:tx>
            <c:strRef>
              <c:f>'[REGISTRO DE COPASST Y COCOLA.xlsx]Hoja3'!$D$1</c:f>
              <c:strCache>
                <c:ptCount val="1"/>
                <c:pt idx="0">
                  <c:v>% DE CUMPLIMIENTO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COCOLA.xlsx]Hoja3'!$A$2:$A$6</c:f>
              <c:strCache>
                <c:ptCount val="5"/>
                <c:pt idx="0">
                  <c:v>SECRETARIA DE EDUCACION DE PASTO</c:v>
                </c:pt>
                <c:pt idx="1">
                  <c:v>SECRETARIA DE EDUCACION DE IPIALES</c:v>
                </c:pt>
                <c:pt idx="2">
                  <c:v>SECRETARIA DE EDUCACION DE NARIÑO</c:v>
                </c:pt>
                <c:pt idx="3">
                  <c:v>SECRETARIA DE EDUCACION DE SAN ANDRES DE TUMACO</c:v>
                </c:pt>
                <c:pt idx="4">
                  <c:v>TOTAL</c:v>
                </c:pt>
              </c:strCache>
            </c:strRef>
          </c:cat>
          <c:val>
            <c:numRef>
              <c:f>'[REGISTRO DE COPASST Y COCOLA.xlsx]Hoja3'!$D$2:$D$6</c:f>
              <c:numCache>
                <c:formatCode>0%</c:formatCode>
                <c:ptCount val="5"/>
                <c:pt idx="0">
                  <c:v>0.69565217391304346</c:v>
                </c:pt>
                <c:pt idx="1">
                  <c:v>0.68181818181818177</c:v>
                </c:pt>
                <c:pt idx="2">
                  <c:v>0.18699186991869918</c:v>
                </c:pt>
                <c:pt idx="3">
                  <c:v>4.5454545454545456E-2</c:v>
                </c:pt>
                <c:pt idx="4">
                  <c:v>0.27976190476190477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F-4AFB-ACCB-EA6D97BE5C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8195775"/>
        <c:axId val="258196255"/>
      </c:barChart>
      <c:catAx>
        <c:axId val="25819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8196255"/>
        <c:crosses val="autoZero"/>
        <c:auto val="1"/>
        <c:lblAlgn val="ctr"/>
        <c:lblOffset val="100"/>
        <c:noMultiLvlLbl val="0"/>
      </c:catAx>
      <c:valAx>
        <c:axId val="25819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819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DD2C9-59AD-4787-8626-3E0FDF5F93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72FC1E-52AB-48B6-9929-850CAB4B3EC1}">
      <dgm:prSet/>
      <dgm:spPr/>
      <dgm:t>
        <a:bodyPr/>
        <a:lstStyle/>
        <a:p>
          <a:r>
            <a:rPr lang="es-CO"/>
            <a:t>Presidir y orientar las reuniones en forma dinámica y eficaz.</a:t>
          </a:r>
          <a:endParaRPr lang="en-US"/>
        </a:p>
      </dgm:t>
    </dgm:pt>
    <dgm:pt modelId="{4ED8CA0E-A6D6-467B-87A0-5E25B8A5423D}" type="parTrans" cxnId="{0B8521DB-286B-474E-8EF4-C6B06D8EA29F}">
      <dgm:prSet/>
      <dgm:spPr/>
      <dgm:t>
        <a:bodyPr/>
        <a:lstStyle/>
        <a:p>
          <a:endParaRPr lang="en-US"/>
        </a:p>
      </dgm:t>
    </dgm:pt>
    <dgm:pt modelId="{E1B82230-C864-47D3-91B6-88FA1618B7CB}" type="sibTrans" cxnId="{0B8521DB-286B-474E-8EF4-C6B06D8EA29F}">
      <dgm:prSet/>
      <dgm:spPr/>
      <dgm:t>
        <a:bodyPr/>
        <a:lstStyle/>
        <a:p>
          <a:endParaRPr lang="en-US"/>
        </a:p>
      </dgm:t>
    </dgm:pt>
    <dgm:pt modelId="{33908086-0CEB-4D18-8C43-C10CCB18DBAF}">
      <dgm:prSet/>
      <dgm:spPr/>
      <dgm:t>
        <a:bodyPr/>
        <a:lstStyle/>
        <a:p>
          <a:r>
            <a:rPr lang="es-CO" dirty="0"/>
            <a:t>Llevar a cabo los arreglos necesarios para determinar el lugar o sitio de las reuniones.</a:t>
          </a:r>
          <a:endParaRPr lang="en-US" dirty="0"/>
        </a:p>
      </dgm:t>
    </dgm:pt>
    <dgm:pt modelId="{A9CB0B98-C84A-480C-9DE6-23636977B23F}" type="parTrans" cxnId="{0E4C94F9-1567-4FCE-9077-4CC19030CC3B}">
      <dgm:prSet/>
      <dgm:spPr/>
      <dgm:t>
        <a:bodyPr/>
        <a:lstStyle/>
        <a:p>
          <a:endParaRPr lang="en-US"/>
        </a:p>
      </dgm:t>
    </dgm:pt>
    <dgm:pt modelId="{05DFC36C-20B5-4E0D-8117-59F7CEF4606B}" type="sibTrans" cxnId="{0E4C94F9-1567-4FCE-9077-4CC19030CC3B}">
      <dgm:prSet/>
      <dgm:spPr/>
      <dgm:t>
        <a:bodyPr/>
        <a:lstStyle/>
        <a:p>
          <a:endParaRPr lang="en-US"/>
        </a:p>
      </dgm:t>
    </dgm:pt>
    <dgm:pt modelId="{83311FF8-04FC-4F0C-8553-F1F9FB484413}">
      <dgm:prSet/>
      <dgm:spPr/>
      <dgm:t>
        <a:bodyPr/>
        <a:lstStyle/>
        <a:p>
          <a:r>
            <a:rPr lang="es-CO"/>
            <a:t>Notificar lo escrito a los miembros del Comité sobre convocatoria a las reuniones por lo menos una vez al mes.</a:t>
          </a:r>
          <a:endParaRPr lang="en-US"/>
        </a:p>
      </dgm:t>
    </dgm:pt>
    <dgm:pt modelId="{D258151C-88B1-405F-B697-1AE593CF7862}" type="parTrans" cxnId="{9E587086-22D6-4395-BC33-7E925F7A04AD}">
      <dgm:prSet/>
      <dgm:spPr/>
      <dgm:t>
        <a:bodyPr/>
        <a:lstStyle/>
        <a:p>
          <a:endParaRPr lang="en-US"/>
        </a:p>
      </dgm:t>
    </dgm:pt>
    <dgm:pt modelId="{FA5C98E7-0817-4D50-9EAF-46824009E4BB}" type="sibTrans" cxnId="{9E587086-22D6-4395-BC33-7E925F7A04AD}">
      <dgm:prSet/>
      <dgm:spPr/>
      <dgm:t>
        <a:bodyPr/>
        <a:lstStyle/>
        <a:p>
          <a:endParaRPr lang="en-US"/>
        </a:p>
      </dgm:t>
    </dgm:pt>
    <dgm:pt modelId="{B0AB3827-3068-4CD9-8601-D66D9B24A84A}">
      <dgm:prSet/>
      <dgm:spPr/>
      <dgm:t>
        <a:bodyPr/>
        <a:lstStyle/>
        <a:p>
          <a:r>
            <a:rPr lang="es-CO"/>
            <a:t>Preparar los temas que van a tratarse en cada reunión.</a:t>
          </a:r>
          <a:endParaRPr lang="en-US"/>
        </a:p>
      </dgm:t>
    </dgm:pt>
    <dgm:pt modelId="{81DCBF9D-DE13-4D6C-9DFB-B997DAE284E4}" type="parTrans" cxnId="{3931C7BB-78DF-49AF-9BA3-02986179B7AA}">
      <dgm:prSet/>
      <dgm:spPr/>
      <dgm:t>
        <a:bodyPr/>
        <a:lstStyle/>
        <a:p>
          <a:endParaRPr lang="en-US"/>
        </a:p>
      </dgm:t>
    </dgm:pt>
    <dgm:pt modelId="{50503623-AC82-41FB-A346-CCE56233FA5C}" type="sibTrans" cxnId="{3931C7BB-78DF-49AF-9BA3-02986179B7AA}">
      <dgm:prSet/>
      <dgm:spPr/>
      <dgm:t>
        <a:bodyPr/>
        <a:lstStyle/>
        <a:p>
          <a:endParaRPr lang="en-US"/>
        </a:p>
      </dgm:t>
    </dgm:pt>
    <dgm:pt modelId="{3E61D8F1-5F17-433F-99D8-FDA2EBCE13B2}">
      <dgm:prSet/>
      <dgm:spPr/>
      <dgm:t>
        <a:bodyPr/>
        <a:lstStyle/>
        <a:p>
          <a:r>
            <a:rPr lang="es-CO"/>
            <a:t>Tramitar ante la administración de la empresa las recomendaciones aprobadas en el seno del Comité y darle a conocer todas sus actividades.</a:t>
          </a:r>
          <a:endParaRPr lang="en-US"/>
        </a:p>
      </dgm:t>
    </dgm:pt>
    <dgm:pt modelId="{6EFD3F8C-9EAF-403A-BDF9-9F8745620287}" type="parTrans" cxnId="{F68083D1-10DA-4A4C-9C7F-D8C55C42585D}">
      <dgm:prSet/>
      <dgm:spPr/>
      <dgm:t>
        <a:bodyPr/>
        <a:lstStyle/>
        <a:p>
          <a:endParaRPr lang="en-US"/>
        </a:p>
      </dgm:t>
    </dgm:pt>
    <dgm:pt modelId="{9BB103EE-C649-43C7-AD7B-52DB072E3BCC}" type="sibTrans" cxnId="{F68083D1-10DA-4A4C-9C7F-D8C55C42585D}">
      <dgm:prSet/>
      <dgm:spPr/>
      <dgm:t>
        <a:bodyPr/>
        <a:lstStyle/>
        <a:p>
          <a:endParaRPr lang="en-US"/>
        </a:p>
      </dgm:t>
    </dgm:pt>
    <dgm:pt modelId="{0D4CC470-FE0A-425F-B6A0-95C3B891C9B7}">
      <dgm:prSet/>
      <dgm:spPr/>
      <dgm:t>
        <a:bodyPr/>
        <a:lstStyle/>
        <a:p>
          <a:r>
            <a:rPr lang="es-CO" dirty="0"/>
            <a:t>Coordinar todo lo necesario para la buena marcha del Comité e informar a los trabajadores de la empresa acerca de las actividades del mismo.</a:t>
          </a:r>
          <a:endParaRPr lang="en-US" dirty="0"/>
        </a:p>
      </dgm:t>
    </dgm:pt>
    <dgm:pt modelId="{B97919B4-04A8-4D27-9249-4A27E22BD105}" type="parTrans" cxnId="{A77A51B2-D755-4688-A229-00223C134B11}">
      <dgm:prSet/>
      <dgm:spPr/>
      <dgm:t>
        <a:bodyPr/>
        <a:lstStyle/>
        <a:p>
          <a:endParaRPr lang="en-US"/>
        </a:p>
      </dgm:t>
    </dgm:pt>
    <dgm:pt modelId="{DC7B55BE-63DF-41F2-8864-41474AD68D17}" type="sibTrans" cxnId="{A77A51B2-D755-4688-A229-00223C134B11}">
      <dgm:prSet/>
      <dgm:spPr/>
      <dgm:t>
        <a:bodyPr/>
        <a:lstStyle/>
        <a:p>
          <a:endParaRPr lang="en-US"/>
        </a:p>
      </dgm:t>
    </dgm:pt>
    <dgm:pt modelId="{55BA8215-1B2E-454B-B007-3D7AC1C8D083}" type="pres">
      <dgm:prSet presAssocID="{6E0DD2C9-59AD-4787-8626-3E0FDF5F935B}" presName="diagram" presStyleCnt="0">
        <dgm:presLayoutVars>
          <dgm:dir/>
          <dgm:resizeHandles val="exact"/>
        </dgm:presLayoutVars>
      </dgm:prSet>
      <dgm:spPr/>
    </dgm:pt>
    <dgm:pt modelId="{B1CE81EF-DF4F-4B47-A907-B116317C67E1}" type="pres">
      <dgm:prSet presAssocID="{2D72FC1E-52AB-48B6-9929-850CAB4B3EC1}" presName="node" presStyleLbl="node1" presStyleIdx="0" presStyleCnt="6">
        <dgm:presLayoutVars>
          <dgm:bulletEnabled val="1"/>
        </dgm:presLayoutVars>
      </dgm:prSet>
      <dgm:spPr/>
    </dgm:pt>
    <dgm:pt modelId="{E9BC7A16-A65C-4CAE-9DDD-63F488A2B441}" type="pres">
      <dgm:prSet presAssocID="{E1B82230-C864-47D3-91B6-88FA1618B7CB}" presName="sibTrans" presStyleCnt="0"/>
      <dgm:spPr/>
    </dgm:pt>
    <dgm:pt modelId="{29EF111F-10C4-4B64-B64B-92798D3DFCA1}" type="pres">
      <dgm:prSet presAssocID="{33908086-0CEB-4D18-8C43-C10CCB18DBAF}" presName="node" presStyleLbl="node1" presStyleIdx="1" presStyleCnt="6" custLinFactNeighborX="724" custLinFactNeighborY="1813">
        <dgm:presLayoutVars>
          <dgm:bulletEnabled val="1"/>
        </dgm:presLayoutVars>
      </dgm:prSet>
      <dgm:spPr/>
    </dgm:pt>
    <dgm:pt modelId="{86CE767A-A3EC-402E-8FA3-D6D7F1FC525D}" type="pres">
      <dgm:prSet presAssocID="{05DFC36C-20B5-4E0D-8117-59F7CEF4606B}" presName="sibTrans" presStyleCnt="0"/>
      <dgm:spPr/>
    </dgm:pt>
    <dgm:pt modelId="{4E368AD3-9EC7-4881-99AD-7C31E892A0CE}" type="pres">
      <dgm:prSet presAssocID="{83311FF8-04FC-4F0C-8553-F1F9FB484413}" presName="node" presStyleLbl="node1" presStyleIdx="2" presStyleCnt="6">
        <dgm:presLayoutVars>
          <dgm:bulletEnabled val="1"/>
        </dgm:presLayoutVars>
      </dgm:prSet>
      <dgm:spPr/>
    </dgm:pt>
    <dgm:pt modelId="{1BFBCA58-8ABF-45DD-B93A-4781EA2AC5DF}" type="pres">
      <dgm:prSet presAssocID="{FA5C98E7-0817-4D50-9EAF-46824009E4BB}" presName="sibTrans" presStyleCnt="0"/>
      <dgm:spPr/>
    </dgm:pt>
    <dgm:pt modelId="{E33E7255-4B24-4E71-9C76-A87806A7C447}" type="pres">
      <dgm:prSet presAssocID="{B0AB3827-3068-4CD9-8601-D66D9B24A84A}" presName="node" presStyleLbl="node1" presStyleIdx="3" presStyleCnt="6">
        <dgm:presLayoutVars>
          <dgm:bulletEnabled val="1"/>
        </dgm:presLayoutVars>
      </dgm:prSet>
      <dgm:spPr/>
    </dgm:pt>
    <dgm:pt modelId="{C9DADCA6-E31F-43E1-AB16-9DD151E393E3}" type="pres">
      <dgm:prSet presAssocID="{50503623-AC82-41FB-A346-CCE56233FA5C}" presName="sibTrans" presStyleCnt="0"/>
      <dgm:spPr/>
    </dgm:pt>
    <dgm:pt modelId="{034503A5-1626-44B2-9044-B6A6CD42B79A}" type="pres">
      <dgm:prSet presAssocID="{3E61D8F1-5F17-433F-99D8-FDA2EBCE13B2}" presName="node" presStyleLbl="node1" presStyleIdx="4" presStyleCnt="6">
        <dgm:presLayoutVars>
          <dgm:bulletEnabled val="1"/>
        </dgm:presLayoutVars>
      </dgm:prSet>
      <dgm:spPr/>
    </dgm:pt>
    <dgm:pt modelId="{CD4F9A71-9109-4F12-86C1-2111E5706DFE}" type="pres">
      <dgm:prSet presAssocID="{9BB103EE-C649-43C7-AD7B-52DB072E3BCC}" presName="sibTrans" presStyleCnt="0"/>
      <dgm:spPr/>
    </dgm:pt>
    <dgm:pt modelId="{1CBDF308-E194-455E-824C-068B551EEF38}" type="pres">
      <dgm:prSet presAssocID="{0D4CC470-FE0A-425F-B6A0-95C3B891C9B7}" presName="node" presStyleLbl="node1" presStyleIdx="5" presStyleCnt="6">
        <dgm:presLayoutVars>
          <dgm:bulletEnabled val="1"/>
        </dgm:presLayoutVars>
      </dgm:prSet>
      <dgm:spPr/>
    </dgm:pt>
  </dgm:ptLst>
  <dgm:cxnLst>
    <dgm:cxn modelId="{4B319602-E1FD-44EE-9293-B66BA8346D62}" type="presOf" srcId="{2D72FC1E-52AB-48B6-9929-850CAB4B3EC1}" destId="{B1CE81EF-DF4F-4B47-A907-B116317C67E1}" srcOrd="0" destOrd="0" presId="urn:microsoft.com/office/officeart/2005/8/layout/default"/>
    <dgm:cxn modelId="{FCBF6845-F89F-4B98-B512-F1B9187AA6F0}" type="presOf" srcId="{B0AB3827-3068-4CD9-8601-D66D9B24A84A}" destId="{E33E7255-4B24-4E71-9C76-A87806A7C447}" srcOrd="0" destOrd="0" presId="urn:microsoft.com/office/officeart/2005/8/layout/default"/>
    <dgm:cxn modelId="{46CF6746-899A-4C27-BC5E-667BDF0627AD}" type="presOf" srcId="{6E0DD2C9-59AD-4787-8626-3E0FDF5F935B}" destId="{55BA8215-1B2E-454B-B007-3D7AC1C8D083}" srcOrd="0" destOrd="0" presId="urn:microsoft.com/office/officeart/2005/8/layout/default"/>
    <dgm:cxn modelId="{BBFBC653-F9CF-46FA-8A79-27FA9F34F5B5}" type="presOf" srcId="{83311FF8-04FC-4F0C-8553-F1F9FB484413}" destId="{4E368AD3-9EC7-4881-99AD-7C31E892A0CE}" srcOrd="0" destOrd="0" presId="urn:microsoft.com/office/officeart/2005/8/layout/default"/>
    <dgm:cxn modelId="{9E587086-22D6-4395-BC33-7E925F7A04AD}" srcId="{6E0DD2C9-59AD-4787-8626-3E0FDF5F935B}" destId="{83311FF8-04FC-4F0C-8553-F1F9FB484413}" srcOrd="2" destOrd="0" parTransId="{D258151C-88B1-405F-B697-1AE593CF7862}" sibTransId="{FA5C98E7-0817-4D50-9EAF-46824009E4BB}"/>
    <dgm:cxn modelId="{A77A51B2-D755-4688-A229-00223C134B11}" srcId="{6E0DD2C9-59AD-4787-8626-3E0FDF5F935B}" destId="{0D4CC470-FE0A-425F-B6A0-95C3B891C9B7}" srcOrd="5" destOrd="0" parTransId="{B97919B4-04A8-4D27-9249-4A27E22BD105}" sibTransId="{DC7B55BE-63DF-41F2-8864-41474AD68D17}"/>
    <dgm:cxn modelId="{B0E074B2-CF9B-45E4-940A-F781E5E0342A}" type="presOf" srcId="{3E61D8F1-5F17-433F-99D8-FDA2EBCE13B2}" destId="{034503A5-1626-44B2-9044-B6A6CD42B79A}" srcOrd="0" destOrd="0" presId="urn:microsoft.com/office/officeart/2005/8/layout/default"/>
    <dgm:cxn modelId="{3931C7BB-78DF-49AF-9BA3-02986179B7AA}" srcId="{6E0DD2C9-59AD-4787-8626-3E0FDF5F935B}" destId="{B0AB3827-3068-4CD9-8601-D66D9B24A84A}" srcOrd="3" destOrd="0" parTransId="{81DCBF9D-DE13-4D6C-9DFB-B997DAE284E4}" sibTransId="{50503623-AC82-41FB-A346-CCE56233FA5C}"/>
    <dgm:cxn modelId="{F68083D1-10DA-4A4C-9C7F-D8C55C42585D}" srcId="{6E0DD2C9-59AD-4787-8626-3E0FDF5F935B}" destId="{3E61D8F1-5F17-433F-99D8-FDA2EBCE13B2}" srcOrd="4" destOrd="0" parTransId="{6EFD3F8C-9EAF-403A-BDF9-9F8745620287}" sibTransId="{9BB103EE-C649-43C7-AD7B-52DB072E3BCC}"/>
    <dgm:cxn modelId="{0B8521DB-286B-474E-8EF4-C6B06D8EA29F}" srcId="{6E0DD2C9-59AD-4787-8626-3E0FDF5F935B}" destId="{2D72FC1E-52AB-48B6-9929-850CAB4B3EC1}" srcOrd="0" destOrd="0" parTransId="{4ED8CA0E-A6D6-467B-87A0-5E25B8A5423D}" sibTransId="{E1B82230-C864-47D3-91B6-88FA1618B7CB}"/>
    <dgm:cxn modelId="{120862E0-EE59-4F5A-AC98-7F343E1BC1D1}" type="presOf" srcId="{33908086-0CEB-4D18-8C43-C10CCB18DBAF}" destId="{29EF111F-10C4-4B64-B64B-92798D3DFCA1}" srcOrd="0" destOrd="0" presId="urn:microsoft.com/office/officeart/2005/8/layout/default"/>
    <dgm:cxn modelId="{45657CE7-7FD7-4209-90A9-65C0D43CFEC7}" type="presOf" srcId="{0D4CC470-FE0A-425F-B6A0-95C3B891C9B7}" destId="{1CBDF308-E194-455E-824C-068B551EEF38}" srcOrd="0" destOrd="0" presId="urn:microsoft.com/office/officeart/2005/8/layout/default"/>
    <dgm:cxn modelId="{0E4C94F9-1567-4FCE-9077-4CC19030CC3B}" srcId="{6E0DD2C9-59AD-4787-8626-3E0FDF5F935B}" destId="{33908086-0CEB-4D18-8C43-C10CCB18DBAF}" srcOrd="1" destOrd="0" parTransId="{A9CB0B98-C84A-480C-9DE6-23636977B23F}" sibTransId="{05DFC36C-20B5-4E0D-8117-59F7CEF4606B}"/>
    <dgm:cxn modelId="{CD79B379-AC55-443A-B24C-3B5B357DE25C}" type="presParOf" srcId="{55BA8215-1B2E-454B-B007-3D7AC1C8D083}" destId="{B1CE81EF-DF4F-4B47-A907-B116317C67E1}" srcOrd="0" destOrd="0" presId="urn:microsoft.com/office/officeart/2005/8/layout/default"/>
    <dgm:cxn modelId="{B93B1C17-4F21-48E3-A736-F85D3B2BAC95}" type="presParOf" srcId="{55BA8215-1B2E-454B-B007-3D7AC1C8D083}" destId="{E9BC7A16-A65C-4CAE-9DDD-63F488A2B441}" srcOrd="1" destOrd="0" presId="urn:microsoft.com/office/officeart/2005/8/layout/default"/>
    <dgm:cxn modelId="{864AA40D-659D-473E-97F2-7C375A4C3256}" type="presParOf" srcId="{55BA8215-1B2E-454B-B007-3D7AC1C8D083}" destId="{29EF111F-10C4-4B64-B64B-92798D3DFCA1}" srcOrd="2" destOrd="0" presId="urn:microsoft.com/office/officeart/2005/8/layout/default"/>
    <dgm:cxn modelId="{37AAF8FB-9767-4031-8AB9-FEFF3380557D}" type="presParOf" srcId="{55BA8215-1B2E-454B-B007-3D7AC1C8D083}" destId="{86CE767A-A3EC-402E-8FA3-D6D7F1FC525D}" srcOrd="3" destOrd="0" presId="urn:microsoft.com/office/officeart/2005/8/layout/default"/>
    <dgm:cxn modelId="{22C135CC-1031-4DB2-8DA1-89560D9A0376}" type="presParOf" srcId="{55BA8215-1B2E-454B-B007-3D7AC1C8D083}" destId="{4E368AD3-9EC7-4881-99AD-7C31E892A0CE}" srcOrd="4" destOrd="0" presId="urn:microsoft.com/office/officeart/2005/8/layout/default"/>
    <dgm:cxn modelId="{8CBC45B7-A6CF-408E-8F47-E341D3FF6A8A}" type="presParOf" srcId="{55BA8215-1B2E-454B-B007-3D7AC1C8D083}" destId="{1BFBCA58-8ABF-45DD-B93A-4781EA2AC5DF}" srcOrd="5" destOrd="0" presId="urn:microsoft.com/office/officeart/2005/8/layout/default"/>
    <dgm:cxn modelId="{DA8B0BB8-8439-4E1D-8629-1C18A8055268}" type="presParOf" srcId="{55BA8215-1B2E-454B-B007-3D7AC1C8D083}" destId="{E33E7255-4B24-4E71-9C76-A87806A7C447}" srcOrd="6" destOrd="0" presId="urn:microsoft.com/office/officeart/2005/8/layout/default"/>
    <dgm:cxn modelId="{6546E027-381D-446C-9E3E-542B70377AC3}" type="presParOf" srcId="{55BA8215-1B2E-454B-B007-3D7AC1C8D083}" destId="{C9DADCA6-E31F-43E1-AB16-9DD151E393E3}" srcOrd="7" destOrd="0" presId="urn:microsoft.com/office/officeart/2005/8/layout/default"/>
    <dgm:cxn modelId="{AAA62DF1-D06F-4BC3-9644-6C5E832882FF}" type="presParOf" srcId="{55BA8215-1B2E-454B-B007-3D7AC1C8D083}" destId="{034503A5-1626-44B2-9044-B6A6CD42B79A}" srcOrd="8" destOrd="0" presId="urn:microsoft.com/office/officeart/2005/8/layout/default"/>
    <dgm:cxn modelId="{8B8D39B0-141B-47B9-9218-2094A0764C1F}" type="presParOf" srcId="{55BA8215-1B2E-454B-B007-3D7AC1C8D083}" destId="{CD4F9A71-9109-4F12-86C1-2111E5706DFE}" srcOrd="9" destOrd="0" presId="urn:microsoft.com/office/officeart/2005/8/layout/default"/>
    <dgm:cxn modelId="{31CC072A-B491-4C70-A1D5-A8FA9970C261}" type="presParOf" srcId="{55BA8215-1B2E-454B-B007-3D7AC1C8D083}" destId="{1CBDF308-E194-455E-824C-068B551EEF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1ECEC-A35B-429F-B4A6-F652F92E7E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0F503-F20E-4D1A-9201-1A2A0EA5953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Presidir y orientar las reuniones en forma dinámica y eficaz. </a:t>
          </a:r>
          <a:endParaRPr lang="en-US"/>
        </a:p>
      </dgm:t>
    </dgm:pt>
    <dgm:pt modelId="{FC97B221-4CE1-4A31-953A-C30C4E34AC10}" type="parTrans" cxnId="{54C6F0A1-F655-460A-99C7-7950BEB5C214}">
      <dgm:prSet/>
      <dgm:spPr/>
      <dgm:t>
        <a:bodyPr/>
        <a:lstStyle/>
        <a:p>
          <a:endParaRPr lang="en-US"/>
        </a:p>
      </dgm:t>
    </dgm:pt>
    <dgm:pt modelId="{B2E3A9CF-4A4F-475B-A044-0E3B7CDE4EED}" type="sibTrans" cxnId="{54C6F0A1-F655-460A-99C7-7950BEB5C214}">
      <dgm:prSet/>
      <dgm:spPr/>
      <dgm:t>
        <a:bodyPr/>
        <a:lstStyle/>
        <a:p>
          <a:endParaRPr lang="en-US"/>
        </a:p>
      </dgm:t>
    </dgm:pt>
    <dgm:pt modelId="{389CA16D-AE67-4D95-9BAA-27CD67EA88A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Tramitar ante la administración las recomendaciones aprobadas en el comité. </a:t>
          </a:r>
          <a:endParaRPr lang="en-US"/>
        </a:p>
      </dgm:t>
    </dgm:pt>
    <dgm:pt modelId="{7F0E30EE-16C6-471E-808A-B1D3334F6912}" type="parTrans" cxnId="{D18F9E7F-06B5-424A-BA11-FE99A545091D}">
      <dgm:prSet/>
      <dgm:spPr/>
      <dgm:t>
        <a:bodyPr/>
        <a:lstStyle/>
        <a:p>
          <a:endParaRPr lang="en-US"/>
        </a:p>
      </dgm:t>
    </dgm:pt>
    <dgm:pt modelId="{76B0C08F-FA96-4943-B4C5-97A7810036B6}" type="sibTrans" cxnId="{D18F9E7F-06B5-424A-BA11-FE99A545091D}">
      <dgm:prSet/>
      <dgm:spPr/>
      <dgm:t>
        <a:bodyPr/>
        <a:lstStyle/>
        <a:p>
          <a:endParaRPr lang="en-US"/>
        </a:p>
      </dgm:t>
    </dgm:pt>
    <dgm:pt modelId="{776A6022-477A-46EB-985B-A6B9430C187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Preparar los temas que se van a tratar en cada reunión. </a:t>
          </a:r>
          <a:endParaRPr lang="en-US"/>
        </a:p>
      </dgm:t>
    </dgm:pt>
    <dgm:pt modelId="{B6B200A5-0A61-49AF-8866-1A124BDD2340}" type="parTrans" cxnId="{1E9E70E4-1573-4ABF-B9CE-869AD426F2FA}">
      <dgm:prSet/>
      <dgm:spPr/>
      <dgm:t>
        <a:bodyPr/>
        <a:lstStyle/>
        <a:p>
          <a:endParaRPr lang="en-US"/>
        </a:p>
      </dgm:t>
    </dgm:pt>
    <dgm:pt modelId="{C346516E-00BF-47BB-BDCB-521C8A2E1EBF}" type="sibTrans" cxnId="{1E9E70E4-1573-4ABF-B9CE-869AD426F2FA}">
      <dgm:prSet/>
      <dgm:spPr/>
      <dgm:t>
        <a:bodyPr/>
        <a:lstStyle/>
        <a:p>
          <a:endParaRPr lang="en-US"/>
        </a:p>
      </dgm:t>
    </dgm:pt>
    <dgm:pt modelId="{E01974B9-C47C-4D96-AE7E-1A4243046B9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Coordinar todo lo necesario para la buena marcha del comité. </a:t>
          </a:r>
          <a:endParaRPr lang="en-US"/>
        </a:p>
      </dgm:t>
    </dgm:pt>
    <dgm:pt modelId="{136F2485-94E7-450C-A0E2-472B67E75268}" type="parTrans" cxnId="{D09904E5-CAD8-42AD-990E-539A0F7646EF}">
      <dgm:prSet/>
      <dgm:spPr/>
      <dgm:t>
        <a:bodyPr/>
        <a:lstStyle/>
        <a:p>
          <a:endParaRPr lang="en-US"/>
        </a:p>
      </dgm:t>
    </dgm:pt>
    <dgm:pt modelId="{C6B478DB-915D-45FF-8CB8-08E4B28FCCE9}" type="sibTrans" cxnId="{D09904E5-CAD8-42AD-990E-539A0F7646EF}">
      <dgm:prSet/>
      <dgm:spPr/>
      <dgm:t>
        <a:bodyPr/>
        <a:lstStyle/>
        <a:p>
          <a:endParaRPr lang="en-US"/>
        </a:p>
      </dgm:t>
    </dgm:pt>
    <dgm:pt modelId="{E8ECF598-A172-4E41-9E5F-890033DD3CD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Llevar a cabo los arreglos necesarios para determinar el lugar o el sitio de las reuniones.</a:t>
          </a:r>
          <a:endParaRPr lang="en-US" dirty="0"/>
        </a:p>
      </dgm:t>
    </dgm:pt>
    <dgm:pt modelId="{863E184D-BB7D-46F3-876A-A93B6F3283E6}" type="parTrans" cxnId="{238637CC-4800-44D6-B0A0-D983EA5CF9A0}">
      <dgm:prSet/>
      <dgm:spPr/>
      <dgm:t>
        <a:bodyPr/>
        <a:lstStyle/>
        <a:p>
          <a:endParaRPr lang="en-US"/>
        </a:p>
      </dgm:t>
    </dgm:pt>
    <dgm:pt modelId="{3F5D181F-84CF-464F-8C33-37C012A8094E}" type="sibTrans" cxnId="{238637CC-4800-44D6-B0A0-D983EA5CF9A0}">
      <dgm:prSet/>
      <dgm:spPr/>
      <dgm:t>
        <a:bodyPr/>
        <a:lstStyle/>
        <a:p>
          <a:endParaRPr lang="en-US"/>
        </a:p>
      </dgm:t>
    </dgm:pt>
    <dgm:pt modelId="{B011306B-8670-4476-9027-6B7D2EE1572B}" type="pres">
      <dgm:prSet presAssocID="{DE41ECEC-A35B-429F-B4A6-F652F92E7E6C}" presName="root" presStyleCnt="0">
        <dgm:presLayoutVars>
          <dgm:dir/>
          <dgm:resizeHandles val="exact"/>
        </dgm:presLayoutVars>
      </dgm:prSet>
      <dgm:spPr/>
    </dgm:pt>
    <dgm:pt modelId="{58FBF27A-4ED7-43DB-94A3-91FFAA0C057E}" type="pres">
      <dgm:prSet presAssocID="{3230F503-F20E-4D1A-9201-1A2A0EA5953E}" presName="compNode" presStyleCnt="0"/>
      <dgm:spPr/>
    </dgm:pt>
    <dgm:pt modelId="{6FB66049-235F-4E7D-A60A-D42A41FA9FD8}" type="pres">
      <dgm:prSet presAssocID="{3230F503-F20E-4D1A-9201-1A2A0EA5953E}" presName="bgRect" presStyleLbl="bgShp" presStyleIdx="0" presStyleCnt="5"/>
      <dgm:spPr/>
    </dgm:pt>
    <dgm:pt modelId="{22BE2FC9-1B0D-4BA2-9A42-7825C4753FC9}" type="pres">
      <dgm:prSet presAssocID="{3230F503-F20E-4D1A-9201-1A2A0EA595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E3DFA722-3AE1-4F64-8843-8574CFFAAB17}" type="pres">
      <dgm:prSet presAssocID="{3230F503-F20E-4D1A-9201-1A2A0EA5953E}" presName="spaceRect" presStyleCnt="0"/>
      <dgm:spPr/>
    </dgm:pt>
    <dgm:pt modelId="{518982D8-7A3B-45FF-B702-119FDDD34D36}" type="pres">
      <dgm:prSet presAssocID="{3230F503-F20E-4D1A-9201-1A2A0EA5953E}" presName="parTx" presStyleLbl="revTx" presStyleIdx="0" presStyleCnt="5">
        <dgm:presLayoutVars>
          <dgm:chMax val="0"/>
          <dgm:chPref val="0"/>
        </dgm:presLayoutVars>
      </dgm:prSet>
      <dgm:spPr/>
    </dgm:pt>
    <dgm:pt modelId="{8CC630BE-FA2A-4B8F-8CAC-7B714A116D82}" type="pres">
      <dgm:prSet presAssocID="{B2E3A9CF-4A4F-475B-A044-0E3B7CDE4EED}" presName="sibTrans" presStyleCnt="0"/>
      <dgm:spPr/>
    </dgm:pt>
    <dgm:pt modelId="{35422F1E-2283-4319-AE43-D29292CF89FA}" type="pres">
      <dgm:prSet presAssocID="{389CA16D-AE67-4D95-9BAA-27CD67EA88A5}" presName="compNode" presStyleCnt="0"/>
      <dgm:spPr/>
    </dgm:pt>
    <dgm:pt modelId="{04307713-E56E-40A2-97A2-159DBCFEA312}" type="pres">
      <dgm:prSet presAssocID="{389CA16D-AE67-4D95-9BAA-27CD67EA88A5}" presName="bgRect" presStyleLbl="bgShp" presStyleIdx="1" presStyleCnt="5"/>
      <dgm:spPr/>
    </dgm:pt>
    <dgm:pt modelId="{81CF311B-06F6-4261-A773-95A3758D8A25}" type="pres">
      <dgm:prSet presAssocID="{389CA16D-AE67-4D95-9BAA-27CD67EA88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2408C304-442E-40E2-8BFE-C0D7211A0303}" type="pres">
      <dgm:prSet presAssocID="{389CA16D-AE67-4D95-9BAA-27CD67EA88A5}" presName="spaceRect" presStyleCnt="0"/>
      <dgm:spPr/>
    </dgm:pt>
    <dgm:pt modelId="{98160E5C-F2F1-42B5-AC9E-73874B16E908}" type="pres">
      <dgm:prSet presAssocID="{389CA16D-AE67-4D95-9BAA-27CD67EA88A5}" presName="parTx" presStyleLbl="revTx" presStyleIdx="1" presStyleCnt="5">
        <dgm:presLayoutVars>
          <dgm:chMax val="0"/>
          <dgm:chPref val="0"/>
        </dgm:presLayoutVars>
      </dgm:prSet>
      <dgm:spPr/>
    </dgm:pt>
    <dgm:pt modelId="{871C8013-29D3-47CE-B235-50B8FF9E011E}" type="pres">
      <dgm:prSet presAssocID="{76B0C08F-FA96-4943-B4C5-97A7810036B6}" presName="sibTrans" presStyleCnt="0"/>
      <dgm:spPr/>
    </dgm:pt>
    <dgm:pt modelId="{64AA7448-356C-42A0-93EB-F2976E10E058}" type="pres">
      <dgm:prSet presAssocID="{776A6022-477A-46EB-985B-A6B9430C187B}" presName="compNode" presStyleCnt="0"/>
      <dgm:spPr/>
    </dgm:pt>
    <dgm:pt modelId="{32F2C248-BDA5-41FF-987E-BA83EA1C78F6}" type="pres">
      <dgm:prSet presAssocID="{776A6022-477A-46EB-985B-A6B9430C187B}" presName="bgRect" presStyleLbl="bgShp" presStyleIdx="2" presStyleCnt="5"/>
      <dgm:spPr/>
    </dgm:pt>
    <dgm:pt modelId="{37B706F9-C4C8-419C-8DAF-1746A41EA60A}" type="pres">
      <dgm:prSet presAssocID="{776A6022-477A-46EB-985B-A6B9430C187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250F99E-4E5E-45E4-9131-69AD766E23F0}" type="pres">
      <dgm:prSet presAssocID="{776A6022-477A-46EB-985B-A6B9430C187B}" presName="spaceRect" presStyleCnt="0"/>
      <dgm:spPr/>
    </dgm:pt>
    <dgm:pt modelId="{27B75186-CEED-4F01-A18A-B7AB555D7043}" type="pres">
      <dgm:prSet presAssocID="{776A6022-477A-46EB-985B-A6B9430C187B}" presName="parTx" presStyleLbl="revTx" presStyleIdx="2" presStyleCnt="5">
        <dgm:presLayoutVars>
          <dgm:chMax val="0"/>
          <dgm:chPref val="0"/>
        </dgm:presLayoutVars>
      </dgm:prSet>
      <dgm:spPr/>
    </dgm:pt>
    <dgm:pt modelId="{0199346F-610F-4972-BA1E-21B5FBD5A845}" type="pres">
      <dgm:prSet presAssocID="{C346516E-00BF-47BB-BDCB-521C8A2E1EBF}" presName="sibTrans" presStyleCnt="0"/>
      <dgm:spPr/>
    </dgm:pt>
    <dgm:pt modelId="{3A42BFEB-237C-481D-B4AB-BA58967411BE}" type="pres">
      <dgm:prSet presAssocID="{E01974B9-C47C-4D96-AE7E-1A4243046B9D}" presName="compNode" presStyleCnt="0"/>
      <dgm:spPr/>
    </dgm:pt>
    <dgm:pt modelId="{39B9C904-5B5C-4888-AC9D-7CF86EDF842B}" type="pres">
      <dgm:prSet presAssocID="{E01974B9-C47C-4D96-AE7E-1A4243046B9D}" presName="bgRect" presStyleLbl="bgShp" presStyleIdx="3" presStyleCnt="5"/>
      <dgm:spPr/>
    </dgm:pt>
    <dgm:pt modelId="{8C0755D4-8ABF-4993-8F30-61547EE43DD1}" type="pres">
      <dgm:prSet presAssocID="{E01974B9-C47C-4D96-AE7E-1A4243046B9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569D4FF1-E6DD-45BB-9487-58CD4413F180}" type="pres">
      <dgm:prSet presAssocID="{E01974B9-C47C-4D96-AE7E-1A4243046B9D}" presName="spaceRect" presStyleCnt="0"/>
      <dgm:spPr/>
    </dgm:pt>
    <dgm:pt modelId="{65D75E7E-9FCF-439B-B909-F1B5E4C7047B}" type="pres">
      <dgm:prSet presAssocID="{E01974B9-C47C-4D96-AE7E-1A4243046B9D}" presName="parTx" presStyleLbl="revTx" presStyleIdx="3" presStyleCnt="5">
        <dgm:presLayoutVars>
          <dgm:chMax val="0"/>
          <dgm:chPref val="0"/>
        </dgm:presLayoutVars>
      </dgm:prSet>
      <dgm:spPr/>
    </dgm:pt>
    <dgm:pt modelId="{ED9151FD-2DAF-4F9E-B75F-9726CA6860FE}" type="pres">
      <dgm:prSet presAssocID="{C6B478DB-915D-45FF-8CB8-08E4B28FCCE9}" presName="sibTrans" presStyleCnt="0"/>
      <dgm:spPr/>
    </dgm:pt>
    <dgm:pt modelId="{7357C0B9-356E-4E79-99BC-52AD2E9462BA}" type="pres">
      <dgm:prSet presAssocID="{E8ECF598-A172-4E41-9E5F-890033DD3CD8}" presName="compNode" presStyleCnt="0"/>
      <dgm:spPr/>
    </dgm:pt>
    <dgm:pt modelId="{1555A994-EBEB-4599-B879-DF8524EE5B99}" type="pres">
      <dgm:prSet presAssocID="{E8ECF598-A172-4E41-9E5F-890033DD3CD8}" presName="bgRect" presStyleLbl="bgShp" presStyleIdx="4" presStyleCnt="5"/>
      <dgm:spPr/>
    </dgm:pt>
    <dgm:pt modelId="{883DA5DB-7469-4CF8-B2A4-A57A88C83608}" type="pres">
      <dgm:prSet presAssocID="{E8ECF598-A172-4E41-9E5F-890033DD3C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F30328F9-8B80-4767-8A19-199558F464E8}" type="pres">
      <dgm:prSet presAssocID="{E8ECF598-A172-4E41-9E5F-890033DD3CD8}" presName="spaceRect" presStyleCnt="0"/>
      <dgm:spPr/>
    </dgm:pt>
    <dgm:pt modelId="{7F2054FB-CCDE-42E3-9DEF-0E9168F640E9}" type="pres">
      <dgm:prSet presAssocID="{E8ECF598-A172-4E41-9E5F-890033DD3CD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A2DE3F-F3F5-428A-94A9-26888E4D4265}" type="presOf" srcId="{DE41ECEC-A35B-429F-B4A6-F652F92E7E6C}" destId="{B011306B-8670-4476-9027-6B7D2EE1572B}" srcOrd="0" destOrd="0" presId="urn:microsoft.com/office/officeart/2018/2/layout/IconVerticalSolidList"/>
    <dgm:cxn modelId="{CC7DBA74-20BB-4182-B811-C1B87CEFFE2D}" type="presOf" srcId="{3230F503-F20E-4D1A-9201-1A2A0EA5953E}" destId="{518982D8-7A3B-45FF-B702-119FDDD34D36}" srcOrd="0" destOrd="0" presId="urn:microsoft.com/office/officeart/2018/2/layout/IconVerticalSolidList"/>
    <dgm:cxn modelId="{D18F9E7F-06B5-424A-BA11-FE99A545091D}" srcId="{DE41ECEC-A35B-429F-B4A6-F652F92E7E6C}" destId="{389CA16D-AE67-4D95-9BAA-27CD67EA88A5}" srcOrd="1" destOrd="0" parTransId="{7F0E30EE-16C6-471E-808A-B1D3334F6912}" sibTransId="{76B0C08F-FA96-4943-B4C5-97A7810036B6}"/>
    <dgm:cxn modelId="{54C6F0A1-F655-460A-99C7-7950BEB5C214}" srcId="{DE41ECEC-A35B-429F-B4A6-F652F92E7E6C}" destId="{3230F503-F20E-4D1A-9201-1A2A0EA5953E}" srcOrd="0" destOrd="0" parTransId="{FC97B221-4CE1-4A31-953A-C30C4E34AC10}" sibTransId="{B2E3A9CF-4A4F-475B-A044-0E3B7CDE4EED}"/>
    <dgm:cxn modelId="{BDADE9BA-669B-44C4-BC61-F9F4CB40606B}" type="presOf" srcId="{E8ECF598-A172-4E41-9E5F-890033DD3CD8}" destId="{7F2054FB-CCDE-42E3-9DEF-0E9168F640E9}" srcOrd="0" destOrd="0" presId="urn:microsoft.com/office/officeart/2018/2/layout/IconVerticalSolidList"/>
    <dgm:cxn modelId="{3FFE15BB-93CB-4D49-ACA9-8FC23264103A}" type="presOf" srcId="{776A6022-477A-46EB-985B-A6B9430C187B}" destId="{27B75186-CEED-4F01-A18A-B7AB555D7043}" srcOrd="0" destOrd="0" presId="urn:microsoft.com/office/officeart/2018/2/layout/IconVerticalSolidList"/>
    <dgm:cxn modelId="{3B2701BE-4FFB-4C18-B3DA-70B845AC62D3}" type="presOf" srcId="{389CA16D-AE67-4D95-9BAA-27CD67EA88A5}" destId="{98160E5C-F2F1-42B5-AC9E-73874B16E908}" srcOrd="0" destOrd="0" presId="urn:microsoft.com/office/officeart/2018/2/layout/IconVerticalSolidList"/>
    <dgm:cxn modelId="{238637CC-4800-44D6-B0A0-D983EA5CF9A0}" srcId="{DE41ECEC-A35B-429F-B4A6-F652F92E7E6C}" destId="{E8ECF598-A172-4E41-9E5F-890033DD3CD8}" srcOrd="4" destOrd="0" parTransId="{863E184D-BB7D-46F3-876A-A93B6F3283E6}" sibTransId="{3F5D181F-84CF-464F-8C33-37C012A8094E}"/>
    <dgm:cxn modelId="{1E9E70E4-1573-4ABF-B9CE-869AD426F2FA}" srcId="{DE41ECEC-A35B-429F-B4A6-F652F92E7E6C}" destId="{776A6022-477A-46EB-985B-A6B9430C187B}" srcOrd="2" destOrd="0" parTransId="{B6B200A5-0A61-49AF-8866-1A124BDD2340}" sibTransId="{C346516E-00BF-47BB-BDCB-521C8A2E1EBF}"/>
    <dgm:cxn modelId="{D09904E5-CAD8-42AD-990E-539A0F7646EF}" srcId="{DE41ECEC-A35B-429F-B4A6-F652F92E7E6C}" destId="{E01974B9-C47C-4D96-AE7E-1A4243046B9D}" srcOrd="3" destOrd="0" parTransId="{136F2485-94E7-450C-A0E2-472B67E75268}" sibTransId="{C6B478DB-915D-45FF-8CB8-08E4B28FCCE9}"/>
    <dgm:cxn modelId="{22E188EA-A601-4817-94F0-F6D02C75D031}" type="presOf" srcId="{E01974B9-C47C-4D96-AE7E-1A4243046B9D}" destId="{65D75E7E-9FCF-439B-B909-F1B5E4C7047B}" srcOrd="0" destOrd="0" presId="urn:microsoft.com/office/officeart/2018/2/layout/IconVerticalSolidList"/>
    <dgm:cxn modelId="{0C0DE71F-3D56-417E-8AAB-EF4CC2700448}" type="presParOf" srcId="{B011306B-8670-4476-9027-6B7D2EE1572B}" destId="{58FBF27A-4ED7-43DB-94A3-91FFAA0C057E}" srcOrd="0" destOrd="0" presId="urn:microsoft.com/office/officeart/2018/2/layout/IconVerticalSolidList"/>
    <dgm:cxn modelId="{660F90CC-B027-4AC1-823E-738D7FC560E2}" type="presParOf" srcId="{58FBF27A-4ED7-43DB-94A3-91FFAA0C057E}" destId="{6FB66049-235F-4E7D-A60A-D42A41FA9FD8}" srcOrd="0" destOrd="0" presId="urn:microsoft.com/office/officeart/2018/2/layout/IconVerticalSolidList"/>
    <dgm:cxn modelId="{63D2A67D-4351-40CC-B634-B4A06CF9257A}" type="presParOf" srcId="{58FBF27A-4ED7-43DB-94A3-91FFAA0C057E}" destId="{22BE2FC9-1B0D-4BA2-9A42-7825C4753FC9}" srcOrd="1" destOrd="0" presId="urn:microsoft.com/office/officeart/2018/2/layout/IconVerticalSolidList"/>
    <dgm:cxn modelId="{33F84A0F-01D6-4D58-8388-E2CB4876C740}" type="presParOf" srcId="{58FBF27A-4ED7-43DB-94A3-91FFAA0C057E}" destId="{E3DFA722-3AE1-4F64-8843-8574CFFAAB17}" srcOrd="2" destOrd="0" presId="urn:microsoft.com/office/officeart/2018/2/layout/IconVerticalSolidList"/>
    <dgm:cxn modelId="{B216436C-64ED-4185-A3C7-8AA60F2005A5}" type="presParOf" srcId="{58FBF27A-4ED7-43DB-94A3-91FFAA0C057E}" destId="{518982D8-7A3B-45FF-B702-119FDDD34D36}" srcOrd="3" destOrd="0" presId="urn:microsoft.com/office/officeart/2018/2/layout/IconVerticalSolidList"/>
    <dgm:cxn modelId="{728E417F-91BD-4A2A-BC2E-A3D5D391E29D}" type="presParOf" srcId="{B011306B-8670-4476-9027-6B7D2EE1572B}" destId="{8CC630BE-FA2A-4B8F-8CAC-7B714A116D82}" srcOrd="1" destOrd="0" presId="urn:microsoft.com/office/officeart/2018/2/layout/IconVerticalSolidList"/>
    <dgm:cxn modelId="{9BB8BE75-9915-4026-B073-82F3893FC54E}" type="presParOf" srcId="{B011306B-8670-4476-9027-6B7D2EE1572B}" destId="{35422F1E-2283-4319-AE43-D29292CF89FA}" srcOrd="2" destOrd="0" presId="urn:microsoft.com/office/officeart/2018/2/layout/IconVerticalSolidList"/>
    <dgm:cxn modelId="{7BBADD95-2174-4A70-BD59-FAF7A150E2E3}" type="presParOf" srcId="{35422F1E-2283-4319-AE43-D29292CF89FA}" destId="{04307713-E56E-40A2-97A2-159DBCFEA312}" srcOrd="0" destOrd="0" presId="urn:microsoft.com/office/officeart/2018/2/layout/IconVerticalSolidList"/>
    <dgm:cxn modelId="{8CC68F73-C8D2-4C04-B7F0-4201EC6BC354}" type="presParOf" srcId="{35422F1E-2283-4319-AE43-D29292CF89FA}" destId="{81CF311B-06F6-4261-A773-95A3758D8A25}" srcOrd="1" destOrd="0" presId="urn:microsoft.com/office/officeart/2018/2/layout/IconVerticalSolidList"/>
    <dgm:cxn modelId="{72F2987B-A24C-4FCE-9E97-51B71E231EEA}" type="presParOf" srcId="{35422F1E-2283-4319-AE43-D29292CF89FA}" destId="{2408C304-442E-40E2-8BFE-C0D7211A0303}" srcOrd="2" destOrd="0" presId="urn:microsoft.com/office/officeart/2018/2/layout/IconVerticalSolidList"/>
    <dgm:cxn modelId="{7A80A609-2C40-4416-A147-2A6945A7103C}" type="presParOf" srcId="{35422F1E-2283-4319-AE43-D29292CF89FA}" destId="{98160E5C-F2F1-42B5-AC9E-73874B16E908}" srcOrd="3" destOrd="0" presId="urn:microsoft.com/office/officeart/2018/2/layout/IconVerticalSolidList"/>
    <dgm:cxn modelId="{32D386B1-15C1-4DD7-B0F8-F92EF4C56186}" type="presParOf" srcId="{B011306B-8670-4476-9027-6B7D2EE1572B}" destId="{871C8013-29D3-47CE-B235-50B8FF9E011E}" srcOrd="3" destOrd="0" presId="urn:microsoft.com/office/officeart/2018/2/layout/IconVerticalSolidList"/>
    <dgm:cxn modelId="{836077AD-55EF-4CFF-A14B-5F99E6B5CB68}" type="presParOf" srcId="{B011306B-8670-4476-9027-6B7D2EE1572B}" destId="{64AA7448-356C-42A0-93EB-F2976E10E058}" srcOrd="4" destOrd="0" presId="urn:microsoft.com/office/officeart/2018/2/layout/IconVerticalSolidList"/>
    <dgm:cxn modelId="{C763D583-B08C-4638-B94C-FFE9DFE5A23B}" type="presParOf" srcId="{64AA7448-356C-42A0-93EB-F2976E10E058}" destId="{32F2C248-BDA5-41FF-987E-BA83EA1C78F6}" srcOrd="0" destOrd="0" presId="urn:microsoft.com/office/officeart/2018/2/layout/IconVerticalSolidList"/>
    <dgm:cxn modelId="{C2BE4675-0C01-4CAD-94E9-204213A16BF1}" type="presParOf" srcId="{64AA7448-356C-42A0-93EB-F2976E10E058}" destId="{37B706F9-C4C8-419C-8DAF-1746A41EA60A}" srcOrd="1" destOrd="0" presId="urn:microsoft.com/office/officeart/2018/2/layout/IconVerticalSolidList"/>
    <dgm:cxn modelId="{551A5F88-34A8-4168-96AE-0DB56485D154}" type="presParOf" srcId="{64AA7448-356C-42A0-93EB-F2976E10E058}" destId="{7250F99E-4E5E-45E4-9131-69AD766E23F0}" srcOrd="2" destOrd="0" presId="urn:microsoft.com/office/officeart/2018/2/layout/IconVerticalSolidList"/>
    <dgm:cxn modelId="{8FBCC17B-49A2-467A-98C6-BB058C3689E0}" type="presParOf" srcId="{64AA7448-356C-42A0-93EB-F2976E10E058}" destId="{27B75186-CEED-4F01-A18A-B7AB555D7043}" srcOrd="3" destOrd="0" presId="urn:microsoft.com/office/officeart/2018/2/layout/IconVerticalSolidList"/>
    <dgm:cxn modelId="{5E3ADF54-0553-4DDF-8725-2030EFFE7D8C}" type="presParOf" srcId="{B011306B-8670-4476-9027-6B7D2EE1572B}" destId="{0199346F-610F-4972-BA1E-21B5FBD5A845}" srcOrd="5" destOrd="0" presId="urn:microsoft.com/office/officeart/2018/2/layout/IconVerticalSolidList"/>
    <dgm:cxn modelId="{909B2BFF-B9B0-4648-9B85-6B8B58F3F2CE}" type="presParOf" srcId="{B011306B-8670-4476-9027-6B7D2EE1572B}" destId="{3A42BFEB-237C-481D-B4AB-BA58967411BE}" srcOrd="6" destOrd="0" presId="urn:microsoft.com/office/officeart/2018/2/layout/IconVerticalSolidList"/>
    <dgm:cxn modelId="{0B00E28B-8F91-4AB3-828F-99DDB3E23CD2}" type="presParOf" srcId="{3A42BFEB-237C-481D-B4AB-BA58967411BE}" destId="{39B9C904-5B5C-4888-AC9D-7CF86EDF842B}" srcOrd="0" destOrd="0" presId="urn:microsoft.com/office/officeart/2018/2/layout/IconVerticalSolidList"/>
    <dgm:cxn modelId="{F6DEA965-7EC1-4041-A65C-D08827D0A8C4}" type="presParOf" srcId="{3A42BFEB-237C-481D-B4AB-BA58967411BE}" destId="{8C0755D4-8ABF-4993-8F30-61547EE43DD1}" srcOrd="1" destOrd="0" presId="urn:microsoft.com/office/officeart/2018/2/layout/IconVerticalSolidList"/>
    <dgm:cxn modelId="{35943AED-2CE1-4A4B-B0F2-DFD0669AEC16}" type="presParOf" srcId="{3A42BFEB-237C-481D-B4AB-BA58967411BE}" destId="{569D4FF1-E6DD-45BB-9487-58CD4413F180}" srcOrd="2" destOrd="0" presId="urn:microsoft.com/office/officeart/2018/2/layout/IconVerticalSolidList"/>
    <dgm:cxn modelId="{37322051-97F3-4841-9724-96E6BE15A2A4}" type="presParOf" srcId="{3A42BFEB-237C-481D-B4AB-BA58967411BE}" destId="{65D75E7E-9FCF-439B-B909-F1B5E4C7047B}" srcOrd="3" destOrd="0" presId="urn:microsoft.com/office/officeart/2018/2/layout/IconVerticalSolidList"/>
    <dgm:cxn modelId="{34272A4E-C384-4C15-A1C8-20F8B14E1066}" type="presParOf" srcId="{B011306B-8670-4476-9027-6B7D2EE1572B}" destId="{ED9151FD-2DAF-4F9E-B75F-9726CA6860FE}" srcOrd="7" destOrd="0" presId="urn:microsoft.com/office/officeart/2018/2/layout/IconVerticalSolidList"/>
    <dgm:cxn modelId="{DB4885FF-DFCF-4C62-9425-B9985B923B97}" type="presParOf" srcId="{B011306B-8670-4476-9027-6B7D2EE1572B}" destId="{7357C0B9-356E-4E79-99BC-52AD2E9462BA}" srcOrd="8" destOrd="0" presId="urn:microsoft.com/office/officeart/2018/2/layout/IconVerticalSolidList"/>
    <dgm:cxn modelId="{1300D9B9-AB78-4248-BEBD-81A5DF41661D}" type="presParOf" srcId="{7357C0B9-356E-4E79-99BC-52AD2E9462BA}" destId="{1555A994-EBEB-4599-B879-DF8524EE5B99}" srcOrd="0" destOrd="0" presId="urn:microsoft.com/office/officeart/2018/2/layout/IconVerticalSolidList"/>
    <dgm:cxn modelId="{894FFF50-05D9-4F52-A0DB-A1532449A7E7}" type="presParOf" srcId="{7357C0B9-356E-4E79-99BC-52AD2E9462BA}" destId="{883DA5DB-7469-4CF8-B2A4-A57A88C83608}" srcOrd="1" destOrd="0" presId="urn:microsoft.com/office/officeart/2018/2/layout/IconVerticalSolidList"/>
    <dgm:cxn modelId="{B1B82308-DB54-4F55-9D82-6FE8610E7050}" type="presParOf" srcId="{7357C0B9-356E-4E79-99BC-52AD2E9462BA}" destId="{F30328F9-8B80-4767-8A19-199558F464E8}" srcOrd="2" destOrd="0" presId="urn:microsoft.com/office/officeart/2018/2/layout/IconVerticalSolidList"/>
    <dgm:cxn modelId="{FE019E3C-04BD-4DCF-8CCD-EA8A792F5306}" type="presParOf" srcId="{7357C0B9-356E-4E79-99BC-52AD2E9462BA}" destId="{7F2054FB-CCDE-42E3-9DEF-0E9168F640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5E73B-B7FE-4248-8C4C-58E9AA44E2F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8FECA-4DE5-4CA0-9F80-DEED418F98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Verificar la asistencia de los miembros del Comité a las reuniones programadas.</a:t>
          </a:r>
          <a:endParaRPr lang="en-US" sz="1800" dirty="0"/>
        </a:p>
      </dgm:t>
    </dgm:pt>
    <dgm:pt modelId="{AC2EA0EA-7BF7-42AD-B4F2-66528EA3A15E}" type="parTrans" cxnId="{17BECBE9-A816-43AA-819C-C48A7E2BFB35}">
      <dgm:prSet/>
      <dgm:spPr/>
      <dgm:t>
        <a:bodyPr/>
        <a:lstStyle/>
        <a:p>
          <a:endParaRPr lang="en-US"/>
        </a:p>
      </dgm:t>
    </dgm:pt>
    <dgm:pt modelId="{EB3F120F-BEE0-4BFC-8557-0589A793F991}" type="sibTrans" cxnId="{17BECBE9-A816-43AA-819C-C48A7E2BFB35}">
      <dgm:prSet/>
      <dgm:spPr/>
      <dgm:t>
        <a:bodyPr/>
        <a:lstStyle/>
        <a:p>
          <a:endParaRPr lang="en-US"/>
        </a:p>
      </dgm:t>
    </dgm:pt>
    <dgm:pt modelId="{8AA6CA11-F216-45E2-A4EE-034885018B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Tomar nota de los temas tratados, elaborar el acta de cada reunión y someterla a la discusión y aprobación del Comité.</a:t>
          </a:r>
          <a:endParaRPr lang="en-US" sz="1800" dirty="0"/>
        </a:p>
      </dgm:t>
    </dgm:pt>
    <dgm:pt modelId="{42B28F52-7536-436F-8CCA-CF1CCE5B5F40}" type="parTrans" cxnId="{024CB264-8363-4408-B81F-C09F353B8CAF}">
      <dgm:prSet/>
      <dgm:spPr/>
      <dgm:t>
        <a:bodyPr/>
        <a:lstStyle/>
        <a:p>
          <a:endParaRPr lang="en-US"/>
        </a:p>
      </dgm:t>
    </dgm:pt>
    <dgm:pt modelId="{C44DC3AD-3CAB-4345-ACCB-885A1F9ABFD2}" type="sibTrans" cxnId="{024CB264-8363-4408-B81F-C09F353B8CAF}">
      <dgm:prSet/>
      <dgm:spPr/>
      <dgm:t>
        <a:bodyPr/>
        <a:lstStyle/>
        <a:p>
          <a:endParaRPr lang="en-US"/>
        </a:p>
      </dgm:t>
    </dgm:pt>
    <dgm:pt modelId="{2644A07F-BDF2-41AE-8F4A-13FCAF010C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Llevar el archivo referente a las actividades desarrolladas por el Comité y suministrar toda la información que requieran el empleador y los trabajadores.</a:t>
          </a:r>
          <a:endParaRPr lang="en-US" sz="1800" dirty="0"/>
        </a:p>
      </dgm:t>
    </dgm:pt>
    <dgm:pt modelId="{8D7F0C57-D5D5-46B3-B308-EE5B887E1AA7}" type="parTrans" cxnId="{5A00446A-3FAF-4DCE-A03C-7AAEB502AA6D}">
      <dgm:prSet/>
      <dgm:spPr/>
      <dgm:t>
        <a:bodyPr/>
        <a:lstStyle/>
        <a:p>
          <a:endParaRPr lang="en-US"/>
        </a:p>
      </dgm:t>
    </dgm:pt>
    <dgm:pt modelId="{176E71B3-5B4F-4FB7-8B66-6AC6F52ACEBB}" type="sibTrans" cxnId="{5A00446A-3FAF-4DCE-A03C-7AAEB502AA6D}">
      <dgm:prSet/>
      <dgm:spPr/>
      <dgm:t>
        <a:bodyPr/>
        <a:lstStyle/>
        <a:p>
          <a:endParaRPr lang="en-US"/>
        </a:p>
      </dgm:t>
    </dgm:pt>
    <dgm:pt modelId="{FF60B7D9-2389-4F57-8D1A-CEC1556B19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El comité tendrá una vigencia de dos años como lo establece la resolución 2013 de 1986</a:t>
          </a:r>
          <a:r>
            <a:rPr lang="es-CO" sz="1100" dirty="0"/>
            <a:t>.</a:t>
          </a:r>
          <a:endParaRPr lang="en-US" sz="1100" dirty="0"/>
        </a:p>
      </dgm:t>
    </dgm:pt>
    <dgm:pt modelId="{2F1737AA-9FB0-4D8D-9DB8-CBECF42561CE}" type="parTrans" cxnId="{42206A6C-80CC-478E-B5A5-D21DA97554B8}">
      <dgm:prSet/>
      <dgm:spPr/>
      <dgm:t>
        <a:bodyPr/>
        <a:lstStyle/>
        <a:p>
          <a:endParaRPr lang="en-US"/>
        </a:p>
      </dgm:t>
    </dgm:pt>
    <dgm:pt modelId="{F8FF602B-F324-4966-B6CA-325091D5001E}" type="sibTrans" cxnId="{42206A6C-80CC-478E-B5A5-D21DA97554B8}">
      <dgm:prSet/>
      <dgm:spPr/>
      <dgm:t>
        <a:bodyPr/>
        <a:lstStyle/>
        <a:p>
          <a:endParaRPr lang="en-US"/>
        </a:p>
      </dgm:t>
    </dgm:pt>
    <dgm:pt modelId="{5D84C3E0-2688-4F6F-A492-510D2FEE5CCE}" type="pres">
      <dgm:prSet presAssocID="{1D05E73B-B7FE-4248-8C4C-58E9AA44E2F9}" presName="root" presStyleCnt="0">
        <dgm:presLayoutVars>
          <dgm:dir/>
          <dgm:resizeHandles val="exact"/>
        </dgm:presLayoutVars>
      </dgm:prSet>
      <dgm:spPr/>
    </dgm:pt>
    <dgm:pt modelId="{EAAEA1D5-70CD-4C39-9829-0A7CAE9E8892}" type="pres">
      <dgm:prSet presAssocID="{6848FECA-4DE5-4CA0-9F80-DEED418F9823}" presName="compNode" presStyleCnt="0"/>
      <dgm:spPr/>
    </dgm:pt>
    <dgm:pt modelId="{DA1E7C4B-69C9-4B1B-B523-9313665D628F}" type="pres">
      <dgm:prSet presAssocID="{6848FECA-4DE5-4CA0-9F80-DEED418F98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70CA82F1-4175-4516-8823-46C8F7B13EE8}" type="pres">
      <dgm:prSet presAssocID="{6848FECA-4DE5-4CA0-9F80-DEED418F9823}" presName="spaceRect" presStyleCnt="0"/>
      <dgm:spPr/>
    </dgm:pt>
    <dgm:pt modelId="{7CC441D9-768F-4BA6-B3BB-C206795F25A4}" type="pres">
      <dgm:prSet presAssocID="{6848FECA-4DE5-4CA0-9F80-DEED418F9823}" presName="textRect" presStyleLbl="revTx" presStyleIdx="0" presStyleCnt="4">
        <dgm:presLayoutVars>
          <dgm:chMax val="1"/>
          <dgm:chPref val="1"/>
        </dgm:presLayoutVars>
      </dgm:prSet>
      <dgm:spPr/>
    </dgm:pt>
    <dgm:pt modelId="{A2225472-AC42-4A36-AD53-CA24E7964710}" type="pres">
      <dgm:prSet presAssocID="{EB3F120F-BEE0-4BFC-8557-0589A793F991}" presName="sibTrans" presStyleCnt="0"/>
      <dgm:spPr/>
    </dgm:pt>
    <dgm:pt modelId="{CDD0526E-DC43-44E7-86D0-798189A1C818}" type="pres">
      <dgm:prSet presAssocID="{8AA6CA11-F216-45E2-A4EE-034885018B3F}" presName="compNode" presStyleCnt="0"/>
      <dgm:spPr/>
    </dgm:pt>
    <dgm:pt modelId="{55C8147D-E3FE-433A-9E82-C58E7EBC45A6}" type="pres">
      <dgm:prSet presAssocID="{8AA6CA11-F216-45E2-A4EE-034885018B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E68A1427-7F6A-45BB-99B0-914A59C03C6A}" type="pres">
      <dgm:prSet presAssocID="{8AA6CA11-F216-45E2-A4EE-034885018B3F}" presName="spaceRect" presStyleCnt="0"/>
      <dgm:spPr/>
    </dgm:pt>
    <dgm:pt modelId="{2FE13B8B-7214-485C-A952-E5331A61E182}" type="pres">
      <dgm:prSet presAssocID="{8AA6CA11-F216-45E2-A4EE-034885018B3F}" presName="textRect" presStyleLbl="revTx" presStyleIdx="1" presStyleCnt="4">
        <dgm:presLayoutVars>
          <dgm:chMax val="1"/>
          <dgm:chPref val="1"/>
        </dgm:presLayoutVars>
      </dgm:prSet>
      <dgm:spPr/>
    </dgm:pt>
    <dgm:pt modelId="{C1212D20-CD54-487E-B690-F2A1DA2E82B3}" type="pres">
      <dgm:prSet presAssocID="{C44DC3AD-3CAB-4345-ACCB-885A1F9ABFD2}" presName="sibTrans" presStyleCnt="0"/>
      <dgm:spPr/>
    </dgm:pt>
    <dgm:pt modelId="{0CDF6F41-D3D5-44B6-80B6-15E66AD2721D}" type="pres">
      <dgm:prSet presAssocID="{2644A07F-BDF2-41AE-8F4A-13FCAF010CE0}" presName="compNode" presStyleCnt="0"/>
      <dgm:spPr/>
    </dgm:pt>
    <dgm:pt modelId="{5B35AA57-1EBE-470F-98A3-E09755CB023E}" type="pres">
      <dgm:prSet presAssocID="{2644A07F-BDF2-41AE-8F4A-13FCAF010C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43DC0DC7-2700-4728-B114-3E7B7B5FD50A}" type="pres">
      <dgm:prSet presAssocID="{2644A07F-BDF2-41AE-8F4A-13FCAF010CE0}" presName="spaceRect" presStyleCnt="0"/>
      <dgm:spPr/>
    </dgm:pt>
    <dgm:pt modelId="{C838A372-BA4F-48A3-AE34-C868D92728AE}" type="pres">
      <dgm:prSet presAssocID="{2644A07F-BDF2-41AE-8F4A-13FCAF010CE0}" presName="textRect" presStyleLbl="revTx" presStyleIdx="2" presStyleCnt="4">
        <dgm:presLayoutVars>
          <dgm:chMax val="1"/>
          <dgm:chPref val="1"/>
        </dgm:presLayoutVars>
      </dgm:prSet>
      <dgm:spPr/>
    </dgm:pt>
    <dgm:pt modelId="{33BE965F-1230-4786-BDFF-1B30D3F5A964}" type="pres">
      <dgm:prSet presAssocID="{176E71B3-5B4F-4FB7-8B66-6AC6F52ACEBB}" presName="sibTrans" presStyleCnt="0"/>
      <dgm:spPr/>
    </dgm:pt>
    <dgm:pt modelId="{581BB88B-17FC-4333-B276-436C7972798C}" type="pres">
      <dgm:prSet presAssocID="{FF60B7D9-2389-4F57-8D1A-CEC1556B19FB}" presName="compNode" presStyleCnt="0"/>
      <dgm:spPr/>
    </dgm:pt>
    <dgm:pt modelId="{74BE0024-FC21-4FC4-BE54-C794B52A05F9}" type="pres">
      <dgm:prSet presAssocID="{FF60B7D9-2389-4F57-8D1A-CEC1556B19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5F1AB086-BB6C-4DD1-A0B9-5C80A0E678D5}" type="pres">
      <dgm:prSet presAssocID="{FF60B7D9-2389-4F57-8D1A-CEC1556B19FB}" presName="spaceRect" presStyleCnt="0"/>
      <dgm:spPr/>
    </dgm:pt>
    <dgm:pt modelId="{26BFC17F-BFD0-4C5A-B88F-34FA378D332D}" type="pres">
      <dgm:prSet presAssocID="{FF60B7D9-2389-4F57-8D1A-CEC1556B19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BF8C1B-D0F2-4E97-AFE6-5B40D638AA35}" type="presOf" srcId="{6848FECA-4DE5-4CA0-9F80-DEED418F9823}" destId="{7CC441D9-768F-4BA6-B3BB-C206795F25A4}" srcOrd="0" destOrd="0" presId="urn:microsoft.com/office/officeart/2018/2/layout/IconLabelList"/>
    <dgm:cxn modelId="{1818E31E-BBA0-4B8E-B3CE-A60B45B0E879}" type="presOf" srcId="{FF60B7D9-2389-4F57-8D1A-CEC1556B19FB}" destId="{26BFC17F-BFD0-4C5A-B88F-34FA378D332D}" srcOrd="0" destOrd="0" presId="urn:microsoft.com/office/officeart/2018/2/layout/IconLabelList"/>
    <dgm:cxn modelId="{024CB264-8363-4408-B81F-C09F353B8CAF}" srcId="{1D05E73B-B7FE-4248-8C4C-58E9AA44E2F9}" destId="{8AA6CA11-F216-45E2-A4EE-034885018B3F}" srcOrd="1" destOrd="0" parTransId="{42B28F52-7536-436F-8CCA-CF1CCE5B5F40}" sibTransId="{C44DC3AD-3CAB-4345-ACCB-885A1F9ABFD2}"/>
    <dgm:cxn modelId="{5A00446A-3FAF-4DCE-A03C-7AAEB502AA6D}" srcId="{1D05E73B-B7FE-4248-8C4C-58E9AA44E2F9}" destId="{2644A07F-BDF2-41AE-8F4A-13FCAF010CE0}" srcOrd="2" destOrd="0" parTransId="{8D7F0C57-D5D5-46B3-B308-EE5B887E1AA7}" sibTransId="{176E71B3-5B4F-4FB7-8B66-6AC6F52ACEBB}"/>
    <dgm:cxn modelId="{42206A6C-80CC-478E-B5A5-D21DA97554B8}" srcId="{1D05E73B-B7FE-4248-8C4C-58E9AA44E2F9}" destId="{FF60B7D9-2389-4F57-8D1A-CEC1556B19FB}" srcOrd="3" destOrd="0" parTransId="{2F1737AA-9FB0-4D8D-9DB8-CBECF42561CE}" sibTransId="{F8FF602B-F324-4966-B6CA-325091D5001E}"/>
    <dgm:cxn modelId="{3D3FBB5A-E394-4F92-B6D7-FC1FDD3BAEBB}" type="presOf" srcId="{2644A07F-BDF2-41AE-8F4A-13FCAF010CE0}" destId="{C838A372-BA4F-48A3-AE34-C868D92728AE}" srcOrd="0" destOrd="0" presId="urn:microsoft.com/office/officeart/2018/2/layout/IconLabelList"/>
    <dgm:cxn modelId="{3E1D4DBD-75F4-46BB-8DA5-9C44798CF3AD}" type="presOf" srcId="{1D05E73B-B7FE-4248-8C4C-58E9AA44E2F9}" destId="{5D84C3E0-2688-4F6F-A492-510D2FEE5CCE}" srcOrd="0" destOrd="0" presId="urn:microsoft.com/office/officeart/2018/2/layout/IconLabelList"/>
    <dgm:cxn modelId="{17BECBE9-A816-43AA-819C-C48A7E2BFB35}" srcId="{1D05E73B-B7FE-4248-8C4C-58E9AA44E2F9}" destId="{6848FECA-4DE5-4CA0-9F80-DEED418F9823}" srcOrd="0" destOrd="0" parTransId="{AC2EA0EA-7BF7-42AD-B4F2-66528EA3A15E}" sibTransId="{EB3F120F-BEE0-4BFC-8557-0589A793F991}"/>
    <dgm:cxn modelId="{3CC5DAFF-DD66-4038-B39E-C5D2FC756804}" type="presOf" srcId="{8AA6CA11-F216-45E2-A4EE-034885018B3F}" destId="{2FE13B8B-7214-485C-A952-E5331A61E182}" srcOrd="0" destOrd="0" presId="urn:microsoft.com/office/officeart/2018/2/layout/IconLabelList"/>
    <dgm:cxn modelId="{207A1F22-B7E9-43DB-9A56-E9B4E82A2CBD}" type="presParOf" srcId="{5D84C3E0-2688-4F6F-A492-510D2FEE5CCE}" destId="{EAAEA1D5-70CD-4C39-9829-0A7CAE9E8892}" srcOrd="0" destOrd="0" presId="urn:microsoft.com/office/officeart/2018/2/layout/IconLabelList"/>
    <dgm:cxn modelId="{8A998050-33AE-468C-9093-2F101CBAB8D7}" type="presParOf" srcId="{EAAEA1D5-70CD-4C39-9829-0A7CAE9E8892}" destId="{DA1E7C4B-69C9-4B1B-B523-9313665D628F}" srcOrd="0" destOrd="0" presId="urn:microsoft.com/office/officeart/2018/2/layout/IconLabelList"/>
    <dgm:cxn modelId="{27FDB70E-C2B5-42D2-8D8E-D016B5BDED5E}" type="presParOf" srcId="{EAAEA1D5-70CD-4C39-9829-0A7CAE9E8892}" destId="{70CA82F1-4175-4516-8823-46C8F7B13EE8}" srcOrd="1" destOrd="0" presId="urn:microsoft.com/office/officeart/2018/2/layout/IconLabelList"/>
    <dgm:cxn modelId="{B0E5B971-50AA-412E-A7AB-0E8A95549560}" type="presParOf" srcId="{EAAEA1D5-70CD-4C39-9829-0A7CAE9E8892}" destId="{7CC441D9-768F-4BA6-B3BB-C206795F25A4}" srcOrd="2" destOrd="0" presId="urn:microsoft.com/office/officeart/2018/2/layout/IconLabelList"/>
    <dgm:cxn modelId="{69CEB2ED-B5DD-4506-973D-AFA0B71C0F38}" type="presParOf" srcId="{5D84C3E0-2688-4F6F-A492-510D2FEE5CCE}" destId="{A2225472-AC42-4A36-AD53-CA24E7964710}" srcOrd="1" destOrd="0" presId="urn:microsoft.com/office/officeart/2018/2/layout/IconLabelList"/>
    <dgm:cxn modelId="{185305A8-641D-4BC6-8C67-F538D410EC5C}" type="presParOf" srcId="{5D84C3E0-2688-4F6F-A492-510D2FEE5CCE}" destId="{CDD0526E-DC43-44E7-86D0-798189A1C818}" srcOrd="2" destOrd="0" presId="urn:microsoft.com/office/officeart/2018/2/layout/IconLabelList"/>
    <dgm:cxn modelId="{873D255F-420A-4A8F-99CA-3E6B8E8232B2}" type="presParOf" srcId="{CDD0526E-DC43-44E7-86D0-798189A1C818}" destId="{55C8147D-E3FE-433A-9E82-C58E7EBC45A6}" srcOrd="0" destOrd="0" presId="urn:microsoft.com/office/officeart/2018/2/layout/IconLabelList"/>
    <dgm:cxn modelId="{B8F7748D-438C-4387-A3DC-229E6CEEDDAA}" type="presParOf" srcId="{CDD0526E-DC43-44E7-86D0-798189A1C818}" destId="{E68A1427-7F6A-45BB-99B0-914A59C03C6A}" srcOrd="1" destOrd="0" presId="urn:microsoft.com/office/officeart/2018/2/layout/IconLabelList"/>
    <dgm:cxn modelId="{3FCC9BD8-296B-456A-BA8D-B30E1030CAB3}" type="presParOf" srcId="{CDD0526E-DC43-44E7-86D0-798189A1C818}" destId="{2FE13B8B-7214-485C-A952-E5331A61E182}" srcOrd="2" destOrd="0" presId="urn:microsoft.com/office/officeart/2018/2/layout/IconLabelList"/>
    <dgm:cxn modelId="{5CEAF31A-88E0-4123-AD0C-1ADDD115F814}" type="presParOf" srcId="{5D84C3E0-2688-4F6F-A492-510D2FEE5CCE}" destId="{C1212D20-CD54-487E-B690-F2A1DA2E82B3}" srcOrd="3" destOrd="0" presId="urn:microsoft.com/office/officeart/2018/2/layout/IconLabelList"/>
    <dgm:cxn modelId="{B55D4655-2AA0-402C-88C4-F71359D08852}" type="presParOf" srcId="{5D84C3E0-2688-4F6F-A492-510D2FEE5CCE}" destId="{0CDF6F41-D3D5-44B6-80B6-15E66AD2721D}" srcOrd="4" destOrd="0" presId="urn:microsoft.com/office/officeart/2018/2/layout/IconLabelList"/>
    <dgm:cxn modelId="{D040EA5B-9970-4559-B035-403CE7A7FA84}" type="presParOf" srcId="{0CDF6F41-D3D5-44B6-80B6-15E66AD2721D}" destId="{5B35AA57-1EBE-470F-98A3-E09755CB023E}" srcOrd="0" destOrd="0" presId="urn:microsoft.com/office/officeart/2018/2/layout/IconLabelList"/>
    <dgm:cxn modelId="{67EEBF0A-6D44-4E24-AF74-606439D9BCF5}" type="presParOf" srcId="{0CDF6F41-D3D5-44B6-80B6-15E66AD2721D}" destId="{43DC0DC7-2700-4728-B114-3E7B7B5FD50A}" srcOrd="1" destOrd="0" presId="urn:microsoft.com/office/officeart/2018/2/layout/IconLabelList"/>
    <dgm:cxn modelId="{D230FD37-9B65-462C-BBCD-5088B3853513}" type="presParOf" srcId="{0CDF6F41-D3D5-44B6-80B6-15E66AD2721D}" destId="{C838A372-BA4F-48A3-AE34-C868D92728AE}" srcOrd="2" destOrd="0" presId="urn:microsoft.com/office/officeart/2018/2/layout/IconLabelList"/>
    <dgm:cxn modelId="{15D93EAA-289E-4E9B-B142-66E16D3232B1}" type="presParOf" srcId="{5D84C3E0-2688-4F6F-A492-510D2FEE5CCE}" destId="{33BE965F-1230-4786-BDFF-1B30D3F5A964}" srcOrd="5" destOrd="0" presId="urn:microsoft.com/office/officeart/2018/2/layout/IconLabelList"/>
    <dgm:cxn modelId="{72B70E9E-ED15-4155-9B35-DF4F08441979}" type="presParOf" srcId="{5D84C3E0-2688-4F6F-A492-510D2FEE5CCE}" destId="{581BB88B-17FC-4333-B276-436C7972798C}" srcOrd="6" destOrd="0" presId="urn:microsoft.com/office/officeart/2018/2/layout/IconLabelList"/>
    <dgm:cxn modelId="{FB2FDA82-A0DC-4A90-8012-A42E26DC9EB5}" type="presParOf" srcId="{581BB88B-17FC-4333-B276-436C7972798C}" destId="{74BE0024-FC21-4FC4-BE54-C794B52A05F9}" srcOrd="0" destOrd="0" presId="urn:microsoft.com/office/officeart/2018/2/layout/IconLabelList"/>
    <dgm:cxn modelId="{F2F8843F-5976-4D9E-876F-439445849FBE}" type="presParOf" srcId="{581BB88B-17FC-4333-B276-436C7972798C}" destId="{5F1AB086-BB6C-4DD1-A0B9-5C80A0E678D5}" srcOrd="1" destOrd="0" presId="urn:microsoft.com/office/officeart/2018/2/layout/IconLabelList"/>
    <dgm:cxn modelId="{805FA187-8045-4163-B7F3-DD738B315E74}" type="presParOf" srcId="{581BB88B-17FC-4333-B276-436C7972798C}" destId="{26BFC17F-BFD0-4C5A-B88F-34FA378D33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E81EF-DF4F-4B47-A907-B116317C67E1}">
      <dsp:nvSpPr>
        <dsp:cNvPr id="0" name=""/>
        <dsp:cNvSpPr/>
      </dsp:nvSpPr>
      <dsp:spPr>
        <a:xfrm>
          <a:off x="0" y="8118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Presidir y orientar las reuniones en forma dinámica y eficaz.</a:t>
          </a:r>
          <a:endParaRPr lang="en-US" sz="1800" kern="1200"/>
        </a:p>
      </dsp:txBody>
      <dsp:txXfrm>
        <a:off x="0" y="81184"/>
        <a:ext cx="3000374" cy="1800225"/>
      </dsp:txXfrm>
    </dsp:sp>
    <dsp:sp modelId="{29EF111F-10C4-4B64-B64B-92798D3DFCA1}">
      <dsp:nvSpPr>
        <dsp:cNvPr id="0" name=""/>
        <dsp:cNvSpPr/>
      </dsp:nvSpPr>
      <dsp:spPr>
        <a:xfrm>
          <a:off x="3322135" y="113822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Llevar a cabo los arreglos necesarios para determinar el lugar o sitio de las reuniones.</a:t>
          </a:r>
          <a:endParaRPr lang="en-US" sz="1800" kern="1200" dirty="0"/>
        </a:p>
      </dsp:txBody>
      <dsp:txXfrm>
        <a:off x="3322135" y="113822"/>
        <a:ext cx="3000374" cy="1800225"/>
      </dsp:txXfrm>
    </dsp:sp>
    <dsp:sp modelId="{4E368AD3-9EC7-4881-99AD-7C31E892A0CE}">
      <dsp:nvSpPr>
        <dsp:cNvPr id="0" name=""/>
        <dsp:cNvSpPr/>
      </dsp:nvSpPr>
      <dsp:spPr>
        <a:xfrm>
          <a:off x="6600824" y="8118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Notificar lo escrito a los miembros del Comité sobre convocatoria a las reuniones por lo menos una vez al mes.</a:t>
          </a:r>
          <a:endParaRPr lang="en-US" sz="1800" kern="1200"/>
        </a:p>
      </dsp:txBody>
      <dsp:txXfrm>
        <a:off x="6600824" y="81184"/>
        <a:ext cx="3000374" cy="1800225"/>
      </dsp:txXfrm>
    </dsp:sp>
    <dsp:sp modelId="{E33E7255-4B24-4E71-9C76-A87806A7C447}">
      <dsp:nvSpPr>
        <dsp:cNvPr id="0" name=""/>
        <dsp:cNvSpPr/>
      </dsp:nvSpPr>
      <dsp:spPr>
        <a:xfrm>
          <a:off x="0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Preparar los temas que van a tratarse en cada reunión.</a:t>
          </a:r>
          <a:endParaRPr lang="en-US" sz="1800" kern="1200"/>
        </a:p>
      </dsp:txBody>
      <dsp:txXfrm>
        <a:off x="0" y="2181447"/>
        <a:ext cx="3000374" cy="1800225"/>
      </dsp:txXfrm>
    </dsp:sp>
    <dsp:sp modelId="{034503A5-1626-44B2-9044-B6A6CD42B79A}">
      <dsp:nvSpPr>
        <dsp:cNvPr id="0" name=""/>
        <dsp:cNvSpPr/>
      </dsp:nvSpPr>
      <dsp:spPr>
        <a:xfrm>
          <a:off x="3300412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Tramitar ante la administración de la empresa las recomendaciones aprobadas en el seno del Comité y darle a conocer todas sus actividades.</a:t>
          </a:r>
          <a:endParaRPr lang="en-US" sz="1800" kern="1200"/>
        </a:p>
      </dsp:txBody>
      <dsp:txXfrm>
        <a:off x="3300412" y="2181447"/>
        <a:ext cx="3000374" cy="1800225"/>
      </dsp:txXfrm>
    </dsp:sp>
    <dsp:sp modelId="{1CBDF308-E194-455E-824C-068B551EEF38}">
      <dsp:nvSpPr>
        <dsp:cNvPr id="0" name=""/>
        <dsp:cNvSpPr/>
      </dsp:nvSpPr>
      <dsp:spPr>
        <a:xfrm>
          <a:off x="6600824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Coordinar todo lo necesario para la buena marcha del Comité e informar a los trabajadores de la empresa acerca de las actividades del mismo.</a:t>
          </a:r>
          <a:endParaRPr lang="en-US" sz="1800" kern="1200" dirty="0"/>
        </a:p>
      </dsp:txBody>
      <dsp:txXfrm>
        <a:off x="6600824" y="2181447"/>
        <a:ext cx="3000374" cy="1800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66049-235F-4E7D-A60A-D42A41FA9FD8}">
      <dsp:nvSpPr>
        <dsp:cNvPr id="0" name=""/>
        <dsp:cNvSpPr/>
      </dsp:nvSpPr>
      <dsp:spPr>
        <a:xfrm>
          <a:off x="0" y="2990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E2FC9-1B0D-4BA2-9A42-7825C4753FC9}">
      <dsp:nvSpPr>
        <dsp:cNvPr id="0" name=""/>
        <dsp:cNvSpPr/>
      </dsp:nvSpPr>
      <dsp:spPr>
        <a:xfrm>
          <a:off x="192657" y="146289"/>
          <a:ext cx="350286" cy="350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982D8-7A3B-45FF-B702-119FDDD34D36}">
      <dsp:nvSpPr>
        <dsp:cNvPr id="0" name=""/>
        <dsp:cNvSpPr/>
      </dsp:nvSpPr>
      <dsp:spPr>
        <a:xfrm>
          <a:off x="735601" y="2990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Presidir y orientar las reuniones en forma dinámica y eficaz. </a:t>
          </a:r>
          <a:endParaRPr lang="en-US" sz="1600" kern="1200"/>
        </a:p>
      </dsp:txBody>
      <dsp:txXfrm>
        <a:off x="735601" y="2990"/>
        <a:ext cx="7426841" cy="636884"/>
      </dsp:txXfrm>
    </dsp:sp>
    <dsp:sp modelId="{04307713-E56E-40A2-97A2-159DBCFEA312}">
      <dsp:nvSpPr>
        <dsp:cNvPr id="0" name=""/>
        <dsp:cNvSpPr/>
      </dsp:nvSpPr>
      <dsp:spPr>
        <a:xfrm>
          <a:off x="0" y="799096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F311B-06F6-4261-A773-95A3758D8A25}">
      <dsp:nvSpPr>
        <dsp:cNvPr id="0" name=""/>
        <dsp:cNvSpPr/>
      </dsp:nvSpPr>
      <dsp:spPr>
        <a:xfrm>
          <a:off x="192657" y="942395"/>
          <a:ext cx="350286" cy="350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0E5C-F2F1-42B5-AC9E-73874B16E908}">
      <dsp:nvSpPr>
        <dsp:cNvPr id="0" name=""/>
        <dsp:cNvSpPr/>
      </dsp:nvSpPr>
      <dsp:spPr>
        <a:xfrm>
          <a:off x="735601" y="799096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Tramitar ante la administración las recomendaciones aprobadas en el comité. </a:t>
          </a:r>
          <a:endParaRPr lang="en-US" sz="1600" kern="1200"/>
        </a:p>
      </dsp:txBody>
      <dsp:txXfrm>
        <a:off x="735601" y="799096"/>
        <a:ext cx="7426841" cy="636884"/>
      </dsp:txXfrm>
    </dsp:sp>
    <dsp:sp modelId="{32F2C248-BDA5-41FF-987E-BA83EA1C78F6}">
      <dsp:nvSpPr>
        <dsp:cNvPr id="0" name=""/>
        <dsp:cNvSpPr/>
      </dsp:nvSpPr>
      <dsp:spPr>
        <a:xfrm>
          <a:off x="0" y="1595202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06F9-C4C8-419C-8DAF-1746A41EA60A}">
      <dsp:nvSpPr>
        <dsp:cNvPr id="0" name=""/>
        <dsp:cNvSpPr/>
      </dsp:nvSpPr>
      <dsp:spPr>
        <a:xfrm>
          <a:off x="192657" y="1738501"/>
          <a:ext cx="350286" cy="350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75186-CEED-4F01-A18A-B7AB555D7043}">
      <dsp:nvSpPr>
        <dsp:cNvPr id="0" name=""/>
        <dsp:cNvSpPr/>
      </dsp:nvSpPr>
      <dsp:spPr>
        <a:xfrm>
          <a:off x="735601" y="1595202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Preparar los temas que se van a tratar en cada reunión. </a:t>
          </a:r>
          <a:endParaRPr lang="en-US" sz="1600" kern="1200"/>
        </a:p>
      </dsp:txBody>
      <dsp:txXfrm>
        <a:off x="735601" y="1595202"/>
        <a:ext cx="7426841" cy="636884"/>
      </dsp:txXfrm>
    </dsp:sp>
    <dsp:sp modelId="{39B9C904-5B5C-4888-AC9D-7CF86EDF842B}">
      <dsp:nvSpPr>
        <dsp:cNvPr id="0" name=""/>
        <dsp:cNvSpPr/>
      </dsp:nvSpPr>
      <dsp:spPr>
        <a:xfrm>
          <a:off x="0" y="2391308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755D4-8ABF-4993-8F30-61547EE43DD1}">
      <dsp:nvSpPr>
        <dsp:cNvPr id="0" name=""/>
        <dsp:cNvSpPr/>
      </dsp:nvSpPr>
      <dsp:spPr>
        <a:xfrm>
          <a:off x="192657" y="2534607"/>
          <a:ext cx="350286" cy="350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5E7E-9FCF-439B-B909-F1B5E4C7047B}">
      <dsp:nvSpPr>
        <dsp:cNvPr id="0" name=""/>
        <dsp:cNvSpPr/>
      </dsp:nvSpPr>
      <dsp:spPr>
        <a:xfrm>
          <a:off x="735601" y="2391308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Coordinar todo lo necesario para la buena marcha del comité. </a:t>
          </a:r>
          <a:endParaRPr lang="en-US" sz="1600" kern="1200"/>
        </a:p>
      </dsp:txBody>
      <dsp:txXfrm>
        <a:off x="735601" y="2391308"/>
        <a:ext cx="7426841" cy="636884"/>
      </dsp:txXfrm>
    </dsp:sp>
    <dsp:sp modelId="{1555A994-EBEB-4599-B879-DF8524EE5B99}">
      <dsp:nvSpPr>
        <dsp:cNvPr id="0" name=""/>
        <dsp:cNvSpPr/>
      </dsp:nvSpPr>
      <dsp:spPr>
        <a:xfrm>
          <a:off x="0" y="3187414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DA5DB-7469-4CF8-B2A4-A57A88C83608}">
      <dsp:nvSpPr>
        <dsp:cNvPr id="0" name=""/>
        <dsp:cNvSpPr/>
      </dsp:nvSpPr>
      <dsp:spPr>
        <a:xfrm>
          <a:off x="192657" y="3330713"/>
          <a:ext cx="350286" cy="3502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054FB-CCDE-42E3-9DEF-0E9168F640E9}">
      <dsp:nvSpPr>
        <dsp:cNvPr id="0" name=""/>
        <dsp:cNvSpPr/>
      </dsp:nvSpPr>
      <dsp:spPr>
        <a:xfrm>
          <a:off x="735601" y="3187414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Llevar a cabo los arreglos necesarios para determinar el lugar o el sitio de las reuniones.</a:t>
          </a:r>
          <a:endParaRPr lang="en-US" sz="1600" kern="1200" dirty="0"/>
        </a:p>
      </dsp:txBody>
      <dsp:txXfrm>
        <a:off x="735601" y="3187414"/>
        <a:ext cx="7426841" cy="636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7C4B-69C9-4B1B-B523-9313665D628F}">
      <dsp:nvSpPr>
        <dsp:cNvPr id="0" name=""/>
        <dsp:cNvSpPr/>
      </dsp:nvSpPr>
      <dsp:spPr>
        <a:xfrm>
          <a:off x="2191816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41D9-768F-4BA6-B3BB-C206795F25A4}">
      <dsp:nvSpPr>
        <dsp:cNvPr id="0" name=""/>
        <dsp:cNvSpPr/>
      </dsp:nvSpPr>
      <dsp:spPr>
        <a:xfrm>
          <a:off x="1706968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Verificar la asistencia de los miembros del Comité a las reuniones programadas.</a:t>
          </a:r>
          <a:endParaRPr lang="en-US" sz="1800" kern="1200" dirty="0"/>
        </a:p>
      </dsp:txBody>
      <dsp:txXfrm>
        <a:off x="1706968" y="1612665"/>
        <a:ext cx="1763085" cy="2747934"/>
      </dsp:txXfrm>
    </dsp:sp>
    <dsp:sp modelId="{55C8147D-E3FE-433A-9E82-C58E7EBC45A6}">
      <dsp:nvSpPr>
        <dsp:cNvPr id="0" name=""/>
        <dsp:cNvSpPr/>
      </dsp:nvSpPr>
      <dsp:spPr>
        <a:xfrm>
          <a:off x="4263442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3B8B-7214-485C-A952-E5331A61E182}">
      <dsp:nvSpPr>
        <dsp:cNvPr id="0" name=""/>
        <dsp:cNvSpPr/>
      </dsp:nvSpPr>
      <dsp:spPr>
        <a:xfrm>
          <a:off x="3778594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Tomar nota de los temas tratados, elaborar el acta de cada reunión y someterla a la discusión y aprobación del Comité.</a:t>
          </a:r>
          <a:endParaRPr lang="en-US" sz="1800" kern="1200" dirty="0"/>
        </a:p>
      </dsp:txBody>
      <dsp:txXfrm>
        <a:off x="3778594" y="1612665"/>
        <a:ext cx="1763085" cy="2747934"/>
      </dsp:txXfrm>
    </dsp:sp>
    <dsp:sp modelId="{5B35AA57-1EBE-470F-98A3-E09755CB023E}">
      <dsp:nvSpPr>
        <dsp:cNvPr id="0" name=""/>
        <dsp:cNvSpPr/>
      </dsp:nvSpPr>
      <dsp:spPr>
        <a:xfrm>
          <a:off x="6335068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8A372-BA4F-48A3-AE34-C868D92728AE}">
      <dsp:nvSpPr>
        <dsp:cNvPr id="0" name=""/>
        <dsp:cNvSpPr/>
      </dsp:nvSpPr>
      <dsp:spPr>
        <a:xfrm>
          <a:off x="5850220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Llevar el archivo referente a las actividades desarrolladas por el Comité y suministrar toda la información que requieran el empleador y los trabajadores.</a:t>
          </a:r>
          <a:endParaRPr lang="en-US" sz="1800" kern="1200" dirty="0"/>
        </a:p>
      </dsp:txBody>
      <dsp:txXfrm>
        <a:off x="5850220" y="1612665"/>
        <a:ext cx="1763085" cy="2747934"/>
      </dsp:txXfrm>
    </dsp:sp>
    <dsp:sp modelId="{74BE0024-FC21-4FC4-BE54-C794B52A05F9}">
      <dsp:nvSpPr>
        <dsp:cNvPr id="0" name=""/>
        <dsp:cNvSpPr/>
      </dsp:nvSpPr>
      <dsp:spPr>
        <a:xfrm>
          <a:off x="8406694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C17F-BFD0-4C5A-B88F-34FA378D332D}">
      <dsp:nvSpPr>
        <dsp:cNvPr id="0" name=""/>
        <dsp:cNvSpPr/>
      </dsp:nvSpPr>
      <dsp:spPr>
        <a:xfrm>
          <a:off x="7921845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El comité tendrá una vigencia de dos años como lo establece la resolución 2013 de 1986</a:t>
          </a:r>
          <a:r>
            <a:rPr lang="es-CO" sz="1100" kern="1200" dirty="0"/>
            <a:t>.</a:t>
          </a:r>
          <a:endParaRPr lang="en-US" sz="1100" kern="1200" dirty="0"/>
        </a:p>
      </dsp:txBody>
      <dsp:txXfrm>
        <a:off x="7921845" y="1612665"/>
        <a:ext cx="1763085" cy="274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0245" y="281177"/>
            <a:ext cx="6731508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7915" y="1867916"/>
            <a:ext cx="7456169" cy="399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699" y="5848444"/>
            <a:ext cx="1055954" cy="3893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419" y="5849189"/>
            <a:ext cx="370929" cy="388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5587" y="5787638"/>
            <a:ext cx="1434358" cy="4728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24204" y="5813183"/>
            <a:ext cx="735965" cy="428625"/>
            <a:chOff x="5724204" y="5813183"/>
            <a:chExt cx="735965" cy="428625"/>
          </a:xfrm>
        </p:grpSpPr>
        <p:sp>
          <p:nvSpPr>
            <p:cNvPr id="6" name="object 6"/>
            <p:cNvSpPr/>
            <p:nvPr/>
          </p:nvSpPr>
          <p:spPr>
            <a:xfrm>
              <a:off x="5724204" y="5819184"/>
              <a:ext cx="269240" cy="416559"/>
            </a:xfrm>
            <a:custGeom>
              <a:avLst/>
              <a:gdLst/>
              <a:ahLst/>
              <a:cxnLst/>
              <a:rect l="l" t="t" r="r" b="b"/>
              <a:pathLst>
                <a:path w="269239" h="416560">
                  <a:moveTo>
                    <a:pt x="242661" y="0"/>
                  </a:moveTo>
                  <a:lnTo>
                    <a:pt x="0" y="0"/>
                  </a:lnTo>
                  <a:lnTo>
                    <a:pt x="0" y="388042"/>
                  </a:lnTo>
                  <a:lnTo>
                    <a:pt x="2239" y="399009"/>
                  </a:lnTo>
                  <a:lnTo>
                    <a:pt x="8346" y="407964"/>
                  </a:lnTo>
                  <a:lnTo>
                    <a:pt x="17404" y="414002"/>
                  </a:lnTo>
                  <a:lnTo>
                    <a:pt x="28497" y="416215"/>
                  </a:lnTo>
                  <a:lnTo>
                    <a:pt x="39590" y="414002"/>
                  </a:lnTo>
                  <a:lnTo>
                    <a:pt x="48648" y="407964"/>
                  </a:lnTo>
                  <a:lnTo>
                    <a:pt x="54755" y="399009"/>
                  </a:lnTo>
                  <a:lnTo>
                    <a:pt x="56995" y="388042"/>
                  </a:lnTo>
                  <a:lnTo>
                    <a:pt x="56995" y="233308"/>
                  </a:lnTo>
                  <a:lnTo>
                    <a:pt x="232360" y="233308"/>
                  </a:lnTo>
                  <a:lnTo>
                    <a:pt x="242520" y="231283"/>
                  </a:lnTo>
                  <a:lnTo>
                    <a:pt x="250811" y="225761"/>
                  </a:lnTo>
                  <a:lnTo>
                    <a:pt x="256397" y="217565"/>
                  </a:lnTo>
                  <a:lnTo>
                    <a:pt x="258444" y="207520"/>
                  </a:lnTo>
                  <a:lnTo>
                    <a:pt x="256397" y="197474"/>
                  </a:lnTo>
                  <a:lnTo>
                    <a:pt x="250811" y="189276"/>
                  </a:lnTo>
                  <a:lnTo>
                    <a:pt x="242520" y="183753"/>
                  </a:lnTo>
                  <a:lnTo>
                    <a:pt x="232360" y="181729"/>
                  </a:lnTo>
                  <a:lnTo>
                    <a:pt x="57038" y="181729"/>
                  </a:lnTo>
                  <a:lnTo>
                    <a:pt x="57038" y="51589"/>
                  </a:lnTo>
                  <a:lnTo>
                    <a:pt x="242661" y="51589"/>
                  </a:lnTo>
                  <a:lnTo>
                    <a:pt x="252824" y="49564"/>
                  </a:lnTo>
                  <a:lnTo>
                    <a:pt x="261115" y="44037"/>
                  </a:lnTo>
                  <a:lnTo>
                    <a:pt x="266702" y="35834"/>
                  </a:lnTo>
                  <a:lnTo>
                    <a:pt x="268749" y="25776"/>
                  </a:lnTo>
                  <a:lnTo>
                    <a:pt x="266702" y="15739"/>
                  </a:lnTo>
                  <a:lnTo>
                    <a:pt x="261115" y="7546"/>
                  </a:lnTo>
                  <a:lnTo>
                    <a:pt x="252824" y="2024"/>
                  </a:lnTo>
                  <a:lnTo>
                    <a:pt x="242661" y="0"/>
                  </a:lnTo>
                  <a:close/>
                </a:path>
              </a:pathLst>
            </a:custGeom>
            <a:solidFill>
              <a:srgbClr val="43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4776" y="5813183"/>
              <a:ext cx="425450" cy="428625"/>
            </a:xfrm>
            <a:custGeom>
              <a:avLst/>
              <a:gdLst/>
              <a:ahLst/>
              <a:cxnLst/>
              <a:rect l="l" t="t" r="r" b="b"/>
              <a:pathLst>
                <a:path w="425450" h="428625">
                  <a:moveTo>
                    <a:pt x="212350" y="0"/>
                  </a:moveTo>
                  <a:lnTo>
                    <a:pt x="169067" y="4062"/>
                  </a:lnTo>
                  <a:lnTo>
                    <a:pt x="128938" y="16232"/>
                  </a:lnTo>
                  <a:lnTo>
                    <a:pt x="92832" y="35718"/>
                  </a:lnTo>
                  <a:lnTo>
                    <a:pt x="61580" y="61820"/>
                  </a:lnTo>
                  <a:lnTo>
                    <a:pt x="35871" y="93565"/>
                  </a:lnTo>
                  <a:lnTo>
                    <a:pt x="16397" y="129869"/>
                  </a:lnTo>
                  <a:lnTo>
                    <a:pt x="4105" y="170135"/>
                  </a:lnTo>
                  <a:lnTo>
                    <a:pt x="0" y="213521"/>
                  </a:lnTo>
                  <a:lnTo>
                    <a:pt x="1027" y="235382"/>
                  </a:lnTo>
                  <a:lnTo>
                    <a:pt x="9230" y="277056"/>
                  </a:lnTo>
                  <a:lnTo>
                    <a:pt x="25381" y="315788"/>
                  </a:lnTo>
                  <a:lnTo>
                    <a:pt x="48137" y="350115"/>
                  </a:lnTo>
                  <a:lnTo>
                    <a:pt x="77076" y="379550"/>
                  </a:lnTo>
                  <a:lnTo>
                    <a:pt x="111045" y="402631"/>
                  </a:lnTo>
                  <a:lnTo>
                    <a:pt x="149648" y="418909"/>
                  </a:lnTo>
                  <a:lnTo>
                    <a:pt x="191515" y="427166"/>
                  </a:lnTo>
                  <a:lnTo>
                    <a:pt x="213594" y="428198"/>
                  </a:lnTo>
                  <a:lnTo>
                    <a:pt x="235370" y="427166"/>
                  </a:lnTo>
                  <a:lnTo>
                    <a:pt x="276783" y="418909"/>
                  </a:lnTo>
                  <a:lnTo>
                    <a:pt x="315069" y="402623"/>
                  </a:lnTo>
                  <a:lnTo>
                    <a:pt x="348734" y="379672"/>
                  </a:lnTo>
                  <a:lnTo>
                    <a:pt x="354561" y="374279"/>
                  </a:lnTo>
                  <a:lnTo>
                    <a:pt x="212314" y="374279"/>
                  </a:lnTo>
                  <a:lnTo>
                    <a:pt x="195940" y="373531"/>
                  </a:lnTo>
                  <a:lnTo>
                    <a:pt x="150733" y="362273"/>
                  </a:lnTo>
                  <a:lnTo>
                    <a:pt x="112854" y="339064"/>
                  </a:lnTo>
                  <a:lnTo>
                    <a:pt x="84133" y="305597"/>
                  </a:lnTo>
                  <a:lnTo>
                    <a:pt x="65701" y="262850"/>
                  </a:lnTo>
                  <a:lnTo>
                    <a:pt x="59423" y="213521"/>
                  </a:lnTo>
                  <a:lnTo>
                    <a:pt x="60651" y="190798"/>
                  </a:lnTo>
                  <a:lnTo>
                    <a:pt x="70499" y="149413"/>
                  </a:lnTo>
                  <a:lnTo>
                    <a:pt x="89907" y="113728"/>
                  </a:lnTo>
                  <a:lnTo>
                    <a:pt x="116898" y="85529"/>
                  </a:lnTo>
                  <a:lnTo>
                    <a:pt x="150944" y="65436"/>
                  </a:lnTo>
                  <a:lnTo>
                    <a:pt x="190522" y="55249"/>
                  </a:lnTo>
                  <a:lnTo>
                    <a:pt x="212313" y="53975"/>
                  </a:lnTo>
                  <a:lnTo>
                    <a:pt x="354885" y="53975"/>
                  </a:lnTo>
                  <a:lnTo>
                    <a:pt x="348260" y="47909"/>
                  </a:lnTo>
                  <a:lnTo>
                    <a:pt x="314431" y="25108"/>
                  </a:lnTo>
                  <a:lnTo>
                    <a:pt x="276110" y="9120"/>
                  </a:lnTo>
                  <a:lnTo>
                    <a:pt x="234408" y="1015"/>
                  </a:lnTo>
                  <a:lnTo>
                    <a:pt x="212350" y="0"/>
                  </a:lnTo>
                  <a:close/>
                </a:path>
                <a:path w="425450" h="428625">
                  <a:moveTo>
                    <a:pt x="354885" y="53975"/>
                  </a:moveTo>
                  <a:lnTo>
                    <a:pt x="212313" y="53975"/>
                  </a:lnTo>
                  <a:lnTo>
                    <a:pt x="228918" y="54707"/>
                  </a:lnTo>
                  <a:lnTo>
                    <a:pt x="244772" y="56903"/>
                  </a:lnTo>
                  <a:lnTo>
                    <a:pt x="287672" y="72151"/>
                  </a:lnTo>
                  <a:lnTo>
                    <a:pt x="322712" y="98966"/>
                  </a:lnTo>
                  <a:lnTo>
                    <a:pt x="348378" y="135567"/>
                  </a:lnTo>
                  <a:lnTo>
                    <a:pt x="362969" y="180163"/>
                  </a:lnTo>
                  <a:lnTo>
                    <a:pt x="365753" y="213521"/>
                  </a:lnTo>
                  <a:lnTo>
                    <a:pt x="364582" y="236268"/>
                  </a:lnTo>
                  <a:lnTo>
                    <a:pt x="354754" y="277812"/>
                  </a:lnTo>
                  <a:lnTo>
                    <a:pt x="335338" y="313775"/>
                  </a:lnTo>
                  <a:lnTo>
                    <a:pt x="308186" y="342267"/>
                  </a:lnTo>
                  <a:lnTo>
                    <a:pt x="273868" y="362650"/>
                  </a:lnTo>
                  <a:lnTo>
                    <a:pt x="234125" y="372987"/>
                  </a:lnTo>
                  <a:lnTo>
                    <a:pt x="212314" y="374279"/>
                  </a:lnTo>
                  <a:lnTo>
                    <a:pt x="354561" y="374279"/>
                  </a:lnTo>
                  <a:lnTo>
                    <a:pt x="389454" y="333998"/>
                  </a:lnTo>
                  <a:lnTo>
                    <a:pt x="408940" y="297434"/>
                  </a:lnTo>
                  <a:lnTo>
                    <a:pt x="421250" y="257091"/>
                  </a:lnTo>
                  <a:lnTo>
                    <a:pt x="425359" y="214085"/>
                  </a:lnTo>
                  <a:lnTo>
                    <a:pt x="424336" y="191964"/>
                  </a:lnTo>
                  <a:lnTo>
                    <a:pt x="416133" y="149982"/>
                  </a:lnTo>
                  <a:lnTo>
                    <a:pt x="399944" y="111252"/>
                  </a:lnTo>
                  <a:lnTo>
                    <a:pt x="377180" y="77074"/>
                  </a:lnTo>
                  <a:lnTo>
                    <a:pt x="363413" y="61784"/>
                  </a:lnTo>
                  <a:lnTo>
                    <a:pt x="354885" y="53975"/>
                  </a:lnTo>
                  <a:close/>
                </a:path>
              </a:pathLst>
            </a:custGeom>
            <a:solidFill>
              <a:srgbClr val="17A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38355" y="5819184"/>
            <a:ext cx="409575" cy="416559"/>
          </a:xfrm>
          <a:custGeom>
            <a:avLst/>
            <a:gdLst/>
            <a:ahLst/>
            <a:cxnLst/>
            <a:rect l="l" t="t" r="r" b="b"/>
            <a:pathLst>
              <a:path w="409575" h="416560">
                <a:moveTo>
                  <a:pt x="34593" y="0"/>
                </a:moveTo>
                <a:lnTo>
                  <a:pt x="25634" y="0"/>
                </a:lnTo>
                <a:lnTo>
                  <a:pt x="15658" y="1992"/>
                </a:lnTo>
                <a:lnTo>
                  <a:pt x="7510" y="7424"/>
                </a:lnTo>
                <a:lnTo>
                  <a:pt x="2015" y="15480"/>
                </a:lnTo>
                <a:lnTo>
                  <a:pt x="0" y="25342"/>
                </a:lnTo>
                <a:lnTo>
                  <a:pt x="0" y="388042"/>
                </a:lnTo>
                <a:lnTo>
                  <a:pt x="2234" y="399009"/>
                </a:lnTo>
                <a:lnTo>
                  <a:pt x="8333" y="407964"/>
                </a:lnTo>
                <a:lnTo>
                  <a:pt x="17386" y="414002"/>
                </a:lnTo>
                <a:lnTo>
                  <a:pt x="28486" y="416215"/>
                </a:lnTo>
                <a:lnTo>
                  <a:pt x="39571" y="414002"/>
                </a:lnTo>
                <a:lnTo>
                  <a:pt x="48626" y="407964"/>
                </a:lnTo>
                <a:lnTo>
                  <a:pt x="54733" y="399009"/>
                </a:lnTo>
                <a:lnTo>
                  <a:pt x="56973" y="388042"/>
                </a:lnTo>
                <a:lnTo>
                  <a:pt x="56973" y="123347"/>
                </a:lnTo>
                <a:lnTo>
                  <a:pt x="115951" y="123347"/>
                </a:lnTo>
                <a:lnTo>
                  <a:pt x="42857" y="4627"/>
                </a:lnTo>
                <a:lnTo>
                  <a:pt x="34593" y="0"/>
                </a:lnTo>
                <a:close/>
              </a:path>
              <a:path w="409575" h="416560">
                <a:moveTo>
                  <a:pt x="409379" y="123347"/>
                </a:moveTo>
                <a:lnTo>
                  <a:pt x="352369" y="123347"/>
                </a:lnTo>
                <a:lnTo>
                  <a:pt x="352369" y="388042"/>
                </a:lnTo>
                <a:lnTo>
                  <a:pt x="354610" y="399009"/>
                </a:lnTo>
                <a:lnTo>
                  <a:pt x="360721" y="407964"/>
                </a:lnTo>
                <a:lnTo>
                  <a:pt x="369787" y="414002"/>
                </a:lnTo>
                <a:lnTo>
                  <a:pt x="380893" y="416215"/>
                </a:lnTo>
                <a:lnTo>
                  <a:pt x="391977" y="414002"/>
                </a:lnTo>
                <a:lnTo>
                  <a:pt x="401032" y="407964"/>
                </a:lnTo>
                <a:lnTo>
                  <a:pt x="407139" y="399009"/>
                </a:lnTo>
                <a:lnTo>
                  <a:pt x="409379" y="388042"/>
                </a:lnTo>
                <a:lnTo>
                  <a:pt x="409379" y="123347"/>
                </a:lnTo>
                <a:close/>
              </a:path>
              <a:path w="409575" h="416560">
                <a:moveTo>
                  <a:pt x="115951" y="123347"/>
                </a:moveTo>
                <a:lnTo>
                  <a:pt x="56973" y="123347"/>
                </a:lnTo>
                <a:lnTo>
                  <a:pt x="173808" y="313883"/>
                </a:lnTo>
                <a:lnTo>
                  <a:pt x="204671" y="331049"/>
                </a:lnTo>
                <a:lnTo>
                  <a:pt x="213916" y="329866"/>
                </a:lnTo>
                <a:lnTo>
                  <a:pt x="222407" y="326464"/>
                </a:lnTo>
                <a:lnTo>
                  <a:pt x="229745" y="321063"/>
                </a:lnTo>
                <a:lnTo>
                  <a:pt x="235534" y="313883"/>
                </a:lnTo>
                <a:lnTo>
                  <a:pt x="263972" y="267507"/>
                </a:lnTo>
                <a:lnTo>
                  <a:pt x="204708" y="267507"/>
                </a:lnTo>
                <a:lnTo>
                  <a:pt x="115951" y="123347"/>
                </a:lnTo>
                <a:close/>
              </a:path>
              <a:path w="409575" h="416560">
                <a:moveTo>
                  <a:pt x="383745" y="0"/>
                </a:moveTo>
                <a:lnTo>
                  <a:pt x="374785" y="0"/>
                </a:lnTo>
                <a:lnTo>
                  <a:pt x="366484" y="4591"/>
                </a:lnTo>
                <a:lnTo>
                  <a:pt x="204708" y="267507"/>
                </a:lnTo>
                <a:lnTo>
                  <a:pt x="263972" y="267507"/>
                </a:lnTo>
                <a:lnTo>
                  <a:pt x="352369" y="123347"/>
                </a:lnTo>
                <a:lnTo>
                  <a:pt x="409379" y="123347"/>
                </a:lnTo>
                <a:lnTo>
                  <a:pt x="409379" y="25342"/>
                </a:lnTo>
                <a:lnTo>
                  <a:pt x="407363" y="15480"/>
                </a:lnTo>
                <a:lnTo>
                  <a:pt x="401869" y="7424"/>
                </a:lnTo>
                <a:lnTo>
                  <a:pt x="393720" y="1992"/>
                </a:lnTo>
                <a:lnTo>
                  <a:pt x="383745" y="0"/>
                </a:lnTo>
                <a:close/>
              </a:path>
            </a:pathLst>
          </a:custGeom>
          <a:solidFill>
            <a:srgbClr val="434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029821" y="5813183"/>
            <a:ext cx="800735" cy="428625"/>
            <a:chOff x="7029821" y="5813183"/>
            <a:chExt cx="800735" cy="428625"/>
          </a:xfrm>
        </p:grpSpPr>
        <p:sp>
          <p:nvSpPr>
            <p:cNvPr id="10" name="object 10"/>
            <p:cNvSpPr/>
            <p:nvPr/>
          </p:nvSpPr>
          <p:spPr>
            <a:xfrm>
              <a:off x="7029821" y="5819220"/>
              <a:ext cx="358140" cy="416559"/>
            </a:xfrm>
            <a:custGeom>
              <a:avLst/>
              <a:gdLst/>
              <a:ahLst/>
              <a:cxnLst/>
              <a:rect l="l" t="t" r="r" b="b"/>
              <a:pathLst>
                <a:path w="358140" h="416560">
                  <a:moveTo>
                    <a:pt x="332943" y="322039"/>
                  </a:moveTo>
                  <a:lnTo>
                    <a:pt x="271928" y="322039"/>
                  </a:lnTo>
                  <a:lnTo>
                    <a:pt x="302791" y="398626"/>
                  </a:lnTo>
                  <a:lnTo>
                    <a:pt x="307089" y="405855"/>
                  </a:lnTo>
                  <a:lnTo>
                    <a:pt x="313204" y="411406"/>
                  </a:lnTo>
                  <a:lnTo>
                    <a:pt x="320677" y="414966"/>
                  </a:lnTo>
                  <a:lnTo>
                    <a:pt x="329047" y="416223"/>
                  </a:lnTo>
                  <a:lnTo>
                    <a:pt x="329742" y="416223"/>
                  </a:lnTo>
                  <a:lnTo>
                    <a:pt x="343372" y="412793"/>
                  </a:lnTo>
                  <a:lnTo>
                    <a:pt x="353214" y="403870"/>
                  </a:lnTo>
                  <a:lnTo>
                    <a:pt x="357866" y="391501"/>
                  </a:lnTo>
                  <a:lnTo>
                    <a:pt x="355925" y="377735"/>
                  </a:lnTo>
                  <a:lnTo>
                    <a:pt x="332943" y="322039"/>
                  </a:lnTo>
                  <a:close/>
                </a:path>
                <a:path w="358140" h="416560">
                  <a:moveTo>
                    <a:pt x="179411" y="0"/>
                  </a:moveTo>
                  <a:lnTo>
                    <a:pt x="1946" y="377649"/>
                  </a:lnTo>
                  <a:lnTo>
                    <a:pt x="0" y="391422"/>
                  </a:lnTo>
                  <a:lnTo>
                    <a:pt x="4639" y="403805"/>
                  </a:lnTo>
                  <a:lnTo>
                    <a:pt x="14468" y="412743"/>
                  </a:lnTo>
                  <a:lnTo>
                    <a:pt x="28092" y="416179"/>
                  </a:lnTo>
                  <a:lnTo>
                    <a:pt x="36442" y="414930"/>
                  </a:lnTo>
                  <a:lnTo>
                    <a:pt x="43903" y="411385"/>
                  </a:lnTo>
                  <a:lnTo>
                    <a:pt x="50014" y="405848"/>
                  </a:lnTo>
                  <a:lnTo>
                    <a:pt x="54312" y="398626"/>
                  </a:lnTo>
                  <a:lnTo>
                    <a:pt x="85358" y="322039"/>
                  </a:lnTo>
                  <a:lnTo>
                    <a:pt x="332943" y="322039"/>
                  </a:lnTo>
                  <a:lnTo>
                    <a:pt x="312643" y="272844"/>
                  </a:lnTo>
                  <a:lnTo>
                    <a:pt x="105251" y="272844"/>
                  </a:lnTo>
                  <a:lnTo>
                    <a:pt x="178826" y="91150"/>
                  </a:lnTo>
                  <a:lnTo>
                    <a:pt x="237670" y="91150"/>
                  </a:lnTo>
                  <a:lnTo>
                    <a:pt x="207861" y="18907"/>
                  </a:lnTo>
                  <a:lnTo>
                    <a:pt x="203184" y="11118"/>
                  </a:lnTo>
                  <a:lnTo>
                    <a:pt x="196556" y="5156"/>
                  </a:lnTo>
                  <a:lnTo>
                    <a:pt x="188469" y="1342"/>
                  </a:lnTo>
                  <a:lnTo>
                    <a:pt x="179411" y="0"/>
                  </a:lnTo>
                  <a:close/>
                </a:path>
                <a:path w="358140" h="416560">
                  <a:moveTo>
                    <a:pt x="237670" y="91150"/>
                  </a:moveTo>
                  <a:lnTo>
                    <a:pt x="178826" y="91150"/>
                  </a:lnTo>
                  <a:lnTo>
                    <a:pt x="252071" y="272844"/>
                  </a:lnTo>
                  <a:lnTo>
                    <a:pt x="312643" y="272844"/>
                  </a:lnTo>
                  <a:lnTo>
                    <a:pt x="237670" y="91150"/>
                  </a:lnTo>
                  <a:close/>
                </a:path>
              </a:pathLst>
            </a:custGeom>
            <a:solidFill>
              <a:srgbClr val="253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6756" y="5813183"/>
              <a:ext cx="414020" cy="428625"/>
            </a:xfrm>
            <a:custGeom>
              <a:avLst/>
              <a:gdLst/>
              <a:ahLst/>
              <a:cxnLst/>
              <a:rect l="l" t="t" r="r" b="b"/>
              <a:pathLst>
                <a:path w="414020" h="428625">
                  <a:moveTo>
                    <a:pt x="215385" y="0"/>
                  </a:moveTo>
                  <a:lnTo>
                    <a:pt x="171037" y="4062"/>
                  </a:lnTo>
                  <a:lnTo>
                    <a:pt x="130145" y="16232"/>
                  </a:lnTo>
                  <a:lnTo>
                    <a:pt x="93531" y="35718"/>
                  </a:lnTo>
                  <a:lnTo>
                    <a:pt x="61909" y="61820"/>
                  </a:lnTo>
                  <a:lnTo>
                    <a:pt x="35964" y="93537"/>
                  </a:lnTo>
                  <a:lnTo>
                    <a:pt x="16382" y="129869"/>
                  </a:lnTo>
                  <a:lnTo>
                    <a:pt x="4104" y="170135"/>
                  </a:lnTo>
                  <a:lnTo>
                    <a:pt x="0" y="213521"/>
                  </a:lnTo>
                  <a:lnTo>
                    <a:pt x="1027" y="235641"/>
                  </a:lnTo>
                  <a:lnTo>
                    <a:pt x="9225" y="277623"/>
                  </a:lnTo>
                  <a:lnTo>
                    <a:pt x="25357" y="316379"/>
                  </a:lnTo>
                  <a:lnTo>
                    <a:pt x="47956" y="350558"/>
                  </a:lnTo>
                  <a:lnTo>
                    <a:pt x="76589" y="379716"/>
                  </a:lnTo>
                  <a:lnTo>
                    <a:pt x="110268" y="402666"/>
                  </a:lnTo>
                  <a:lnTo>
                    <a:pt x="148520" y="418953"/>
                  </a:lnTo>
                  <a:lnTo>
                    <a:pt x="189629" y="427209"/>
                  </a:lnTo>
                  <a:lnTo>
                    <a:pt x="211144" y="428241"/>
                  </a:lnTo>
                  <a:lnTo>
                    <a:pt x="240001" y="426706"/>
                  </a:lnTo>
                  <a:lnTo>
                    <a:pt x="292630" y="414418"/>
                  </a:lnTo>
                  <a:lnTo>
                    <a:pt x="338039" y="389859"/>
                  </a:lnTo>
                  <a:lnTo>
                    <a:pt x="373842" y="353125"/>
                  </a:lnTo>
                  <a:lnTo>
                    <a:pt x="399265" y="304276"/>
                  </a:lnTo>
                  <a:lnTo>
                    <a:pt x="412156" y="243553"/>
                  </a:lnTo>
                  <a:lnTo>
                    <a:pt x="413767" y="200344"/>
                  </a:lnTo>
                  <a:lnTo>
                    <a:pt x="263180" y="200344"/>
                  </a:lnTo>
                  <a:lnTo>
                    <a:pt x="238851" y="236586"/>
                  </a:lnTo>
                  <a:lnTo>
                    <a:pt x="353283" y="252530"/>
                  </a:lnTo>
                  <a:lnTo>
                    <a:pt x="350839" y="267686"/>
                  </a:lnTo>
                  <a:lnTo>
                    <a:pt x="337047" y="307401"/>
                  </a:lnTo>
                  <a:lnTo>
                    <a:pt x="302568" y="347494"/>
                  </a:lnTo>
                  <a:lnTo>
                    <a:pt x="251707" y="369479"/>
                  </a:lnTo>
                  <a:lnTo>
                    <a:pt x="209937" y="373672"/>
                  </a:lnTo>
                  <a:lnTo>
                    <a:pt x="188971" y="372396"/>
                  </a:lnTo>
                  <a:lnTo>
                    <a:pt x="150455" y="362189"/>
                  </a:lnTo>
                  <a:lnTo>
                    <a:pt x="116797" y="342082"/>
                  </a:lnTo>
                  <a:lnTo>
                    <a:pt x="89795" y="313897"/>
                  </a:lnTo>
                  <a:lnTo>
                    <a:pt x="70151" y="278172"/>
                  </a:lnTo>
                  <a:lnTo>
                    <a:pt x="60128" y="236486"/>
                  </a:lnTo>
                  <a:lnTo>
                    <a:pt x="58874" y="213521"/>
                  </a:lnTo>
                  <a:lnTo>
                    <a:pt x="60108" y="190798"/>
                  </a:lnTo>
                  <a:lnTo>
                    <a:pt x="69966" y="149413"/>
                  </a:lnTo>
                  <a:lnTo>
                    <a:pt x="89444" y="113728"/>
                  </a:lnTo>
                  <a:lnTo>
                    <a:pt x="117059" y="85529"/>
                  </a:lnTo>
                  <a:lnTo>
                    <a:pt x="152211" y="65436"/>
                  </a:lnTo>
                  <a:lnTo>
                    <a:pt x="193006" y="55249"/>
                  </a:lnTo>
                  <a:lnTo>
                    <a:pt x="215385" y="53975"/>
                  </a:lnTo>
                  <a:lnTo>
                    <a:pt x="234410" y="54936"/>
                  </a:lnTo>
                  <a:lnTo>
                    <a:pt x="286985" y="69274"/>
                  </a:lnTo>
                  <a:lnTo>
                    <a:pt x="322310" y="93070"/>
                  </a:lnTo>
                  <a:lnTo>
                    <a:pt x="331369" y="98769"/>
                  </a:lnTo>
                  <a:lnTo>
                    <a:pt x="366811" y="83364"/>
                  </a:lnTo>
                  <a:lnTo>
                    <a:pt x="368660" y="72854"/>
                  </a:lnTo>
                  <a:lnTo>
                    <a:pt x="366285" y="62409"/>
                  </a:lnTo>
                  <a:lnTo>
                    <a:pt x="335589" y="34303"/>
                  </a:lnTo>
                  <a:lnTo>
                    <a:pt x="286453" y="10798"/>
                  </a:lnTo>
                  <a:lnTo>
                    <a:pt x="240053" y="1204"/>
                  </a:lnTo>
                  <a:lnTo>
                    <a:pt x="215385" y="0"/>
                  </a:lnTo>
                  <a:close/>
                </a:path>
              </a:pathLst>
            </a:custGeom>
            <a:solidFill>
              <a:srgbClr val="43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6907" y="6013528"/>
              <a:ext cx="53340" cy="52705"/>
            </a:xfrm>
            <a:custGeom>
              <a:avLst/>
              <a:gdLst/>
              <a:ahLst/>
              <a:cxnLst/>
              <a:rect l="l" t="t" r="r" b="b"/>
              <a:pathLst>
                <a:path w="53340" h="52704">
                  <a:moveTo>
                    <a:pt x="26365" y="0"/>
                  </a:moveTo>
                  <a:lnTo>
                    <a:pt x="16105" y="2050"/>
                  </a:lnTo>
                  <a:lnTo>
                    <a:pt x="7724" y="7643"/>
                  </a:lnTo>
                  <a:lnTo>
                    <a:pt x="2072" y="15938"/>
                  </a:lnTo>
                  <a:lnTo>
                    <a:pt x="0" y="26094"/>
                  </a:lnTo>
                  <a:lnTo>
                    <a:pt x="2072" y="36250"/>
                  </a:lnTo>
                  <a:lnTo>
                    <a:pt x="7725" y="44543"/>
                  </a:lnTo>
                  <a:lnTo>
                    <a:pt x="16105" y="50135"/>
                  </a:lnTo>
                  <a:lnTo>
                    <a:pt x="26365" y="52185"/>
                  </a:lnTo>
                  <a:lnTo>
                    <a:pt x="36646" y="50135"/>
                  </a:lnTo>
                  <a:lnTo>
                    <a:pt x="45038" y="44543"/>
                  </a:lnTo>
                  <a:lnTo>
                    <a:pt x="50694" y="36250"/>
                  </a:lnTo>
                  <a:lnTo>
                    <a:pt x="52767" y="26094"/>
                  </a:lnTo>
                  <a:lnTo>
                    <a:pt x="50694" y="15938"/>
                  </a:lnTo>
                  <a:lnTo>
                    <a:pt x="45038" y="7643"/>
                  </a:lnTo>
                  <a:lnTo>
                    <a:pt x="36646" y="2050"/>
                  </a:lnTo>
                  <a:lnTo>
                    <a:pt x="26365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9558" y="5846435"/>
            <a:ext cx="2702454" cy="40372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284" y="505121"/>
            <a:ext cx="7356348" cy="22006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507" y="3716053"/>
            <a:ext cx="4985004" cy="9753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81276" y="577071"/>
            <a:ext cx="5182235" cy="31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SISTEMA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GESTIÓN</a:t>
            </a:r>
            <a:endParaRPr sz="2800" dirty="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SEGURIDAD</a:t>
            </a:r>
            <a:r>
              <a:rPr sz="28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SALUD</a:t>
            </a:r>
            <a:r>
              <a:rPr sz="28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EL </a:t>
            </a:r>
            <a:r>
              <a:rPr sz="2800" b="1" spc="-7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Segoe UI"/>
                <a:cs typeface="Segoe UI"/>
              </a:rPr>
              <a:t>TRABAJO</a:t>
            </a:r>
            <a:endParaRPr sz="2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rgbClr val="FFFFFF"/>
                </a:solidFill>
                <a:latin typeface="Segoe UI"/>
                <a:cs typeface="Segoe UI"/>
              </a:rPr>
              <a:t>PARA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EL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MAGISTERIO.</a:t>
            </a:r>
            <a:endParaRPr sz="2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650" dirty="0">
              <a:latin typeface="Segoe UI"/>
              <a:cs typeface="Segoe UI"/>
            </a:endParaRPr>
          </a:p>
          <a:p>
            <a:pPr marL="1790064" marR="1779270" algn="ctr">
              <a:lnSpc>
                <a:spcPct val="100000"/>
              </a:lnSpc>
            </a:pPr>
            <a:r>
              <a:rPr sz="3200" b="1" spc="5" dirty="0">
                <a:solidFill>
                  <a:srgbClr val="1F3863"/>
                </a:solidFill>
                <a:latin typeface="Segoe UI"/>
                <a:cs typeface="Segoe UI"/>
              </a:rPr>
              <a:t>SG</a:t>
            </a:r>
            <a:r>
              <a:rPr sz="3200" b="1" spc="-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1F3863"/>
                </a:solidFill>
                <a:latin typeface="Segoe UI"/>
                <a:cs typeface="Segoe UI"/>
              </a:rPr>
              <a:t>-</a:t>
            </a:r>
            <a:r>
              <a:rPr sz="3200" b="1" spc="-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1F3863"/>
                </a:solidFill>
                <a:latin typeface="Segoe UI"/>
                <a:cs typeface="Segoe UI"/>
              </a:rPr>
              <a:t>SST </a:t>
            </a:r>
            <a:r>
              <a:rPr sz="3200" b="1" spc="-869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1F3863"/>
                </a:solidFill>
                <a:latin typeface="Segoe UI"/>
                <a:cs typeface="Segoe UI"/>
              </a:rPr>
              <a:t>FOMAG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470255-6375-8490-71BA-3735F4B401AA}"/>
              </a:ext>
            </a:extLst>
          </p:cNvPr>
          <p:cNvSpPr txBox="1"/>
          <p:nvPr/>
        </p:nvSpPr>
        <p:spPr>
          <a:xfrm>
            <a:off x="797950" y="4469437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MSc. VICTOR ALFONSO MOLINA.</a:t>
            </a:r>
          </a:p>
          <a:p>
            <a:r>
              <a:rPr lang="es-CO" sz="1600" dirty="0"/>
              <a:t>Esp. Seguridad y Salud en el Trabajo.</a:t>
            </a:r>
          </a:p>
          <a:p>
            <a:r>
              <a:rPr lang="es-CO" sz="1600" dirty="0"/>
              <a:t>Referente  Fiduprevisora – FOMAG - Nariño.</a:t>
            </a:r>
          </a:p>
          <a:p>
            <a:r>
              <a:rPr lang="es-CO" sz="1600" dirty="0"/>
              <a:t>vmolina@fomag.gov.co</a:t>
            </a:r>
          </a:p>
          <a:p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7DEA02A-58CC-8E59-355E-CF582606F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427" y="651118"/>
            <a:ext cx="914479" cy="92667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C8813F1-12C8-7ED9-1746-24EAEE87F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293" y="4458139"/>
            <a:ext cx="2066723" cy="2048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dirty="0"/>
              <a:t>Que es el COPASST</a:t>
            </a:r>
            <a:endParaRPr sz="28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1462786" y="4763770"/>
            <a:ext cx="274955" cy="284480"/>
            <a:chOff x="1462786" y="4763770"/>
            <a:chExt cx="274955" cy="284480"/>
          </a:xfrm>
        </p:grpSpPr>
        <p:sp>
          <p:nvSpPr>
            <p:cNvPr id="12" name="object 12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11553" y="2179066"/>
            <a:ext cx="273685" cy="282575"/>
            <a:chOff x="1511553" y="2179066"/>
            <a:chExt cx="273685" cy="282575"/>
          </a:xfrm>
        </p:grpSpPr>
        <p:sp>
          <p:nvSpPr>
            <p:cNvPr id="15" name="object 15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24861" y="3684608"/>
            <a:ext cx="4189095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Co – Comité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P – Paritario 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S – Seguridad y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S – Salud en el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T – Trabajo. 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4861" y="1875536"/>
            <a:ext cx="857173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latin typeface="Segoe UI"/>
                <a:cs typeface="Segoe UI"/>
              </a:rPr>
              <a:t>El Copasst (Comité Paritario de Seguridad y Salud en el Trabajo) es un comité encargado de la promoción y vigilancia de las normas en temas de seguridad y salud en el trabajo dentro de las empresas públicas y privadas.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D33A11-B608-0869-DB75-A0789738CDDC}"/>
              </a:ext>
            </a:extLst>
          </p:cNvPr>
          <p:cNvSpPr txBox="1"/>
          <p:nvPr/>
        </p:nvSpPr>
        <p:spPr>
          <a:xfrm>
            <a:off x="152400" y="6288423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El Comité Paritario de Seguridad y Salud en el Trabajo ha existido desde el año 1984; Ley 1562 de 2012. </a:t>
            </a:r>
          </a:p>
        </p:txBody>
      </p:sp>
    </p:spTree>
    <p:extLst>
      <p:ext uri="{BB962C8B-B14F-4D97-AF65-F5344CB8AC3E}">
        <p14:creationId xmlns:p14="http://schemas.microsoft.com/office/powerpoint/2010/main" val="38648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3395" y="271258"/>
            <a:ext cx="3812540" cy="9688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20574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andara"/>
                <a:cs typeface="Candara"/>
              </a:rPr>
              <a:t>COPASST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395" y="1241806"/>
            <a:ext cx="3812540" cy="4779898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119380" rIns="0" bIns="0" rtlCol="0">
            <a:spAutoFit/>
          </a:bodyPr>
          <a:lstStyle/>
          <a:p>
            <a:pPr marL="442595" marR="1259205" indent="-287020">
              <a:lnSpc>
                <a:spcPct val="91500"/>
              </a:lnSpc>
              <a:spcBef>
                <a:spcPts val="940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Organismo</a:t>
            </a:r>
            <a:r>
              <a:rPr sz="2800" spc="-60" dirty="0">
                <a:latin typeface="Candara"/>
                <a:cs typeface="Candara"/>
              </a:rPr>
              <a:t> </a:t>
            </a:r>
            <a:r>
              <a:rPr sz="2800" spc="-10" dirty="0">
                <a:latin typeface="Candara"/>
                <a:cs typeface="Candara"/>
              </a:rPr>
              <a:t>de </a:t>
            </a:r>
            <a:r>
              <a:rPr sz="2800" spc="-59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promoción y </a:t>
            </a:r>
            <a:r>
              <a:rPr sz="280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vigilancia</a:t>
            </a:r>
            <a:endParaRPr sz="2800" dirty="0">
              <a:latin typeface="Candara"/>
              <a:cs typeface="Candara"/>
            </a:endParaRPr>
          </a:p>
          <a:p>
            <a:pPr marL="44259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Paritario</a:t>
            </a:r>
            <a:endParaRPr sz="2800" dirty="0">
              <a:latin typeface="Candara"/>
              <a:cs typeface="Candara"/>
            </a:endParaRP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Empresas de mas </a:t>
            </a:r>
            <a:r>
              <a:rPr sz="2800" spc="-10" dirty="0">
                <a:latin typeface="Candara"/>
                <a:cs typeface="Candara"/>
              </a:rPr>
              <a:t>de </a:t>
            </a:r>
            <a:r>
              <a:rPr sz="2800" spc="-59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10</a:t>
            </a:r>
            <a:r>
              <a:rPr sz="2800" spc="-1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trabajadores</a:t>
            </a:r>
            <a:endParaRPr lang="es-CO" sz="2800" spc="-5" dirty="0">
              <a:latin typeface="Candara"/>
              <a:cs typeface="Candara"/>
            </a:endParaRP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lang="es-CO" sz="2800" spc="-5" dirty="0">
                <a:latin typeface="Candara"/>
                <a:cs typeface="Candara"/>
              </a:rPr>
              <a:t>Debe reunirse por lo menos una vez al mes.</a:t>
            </a: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lang="es-CO" sz="2800" spc="-5" dirty="0">
                <a:latin typeface="Candara"/>
                <a:cs typeface="Candara"/>
              </a:rPr>
              <a:t>Durante la jornada laboral.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4826" y="1235710"/>
            <a:ext cx="3812540" cy="15322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838200">
              <a:lnSpc>
                <a:spcPct val="100000"/>
              </a:lnSpc>
            </a:pPr>
            <a:r>
              <a:rPr sz="2800" b="0" u="none" spc="-5" dirty="0">
                <a:latin typeface="Candara"/>
                <a:cs typeface="Candara"/>
              </a:rPr>
              <a:t>VIGIAS EN</a:t>
            </a:r>
            <a:r>
              <a:rPr sz="2800" b="0" u="none" spc="-20" dirty="0">
                <a:latin typeface="Candara"/>
                <a:cs typeface="Candara"/>
              </a:rPr>
              <a:t> </a:t>
            </a:r>
            <a:r>
              <a:rPr sz="2800" b="0" u="none" spc="-10" dirty="0">
                <a:latin typeface="Candara"/>
                <a:cs typeface="Candara"/>
              </a:rPr>
              <a:t>SST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4826" y="2767838"/>
            <a:ext cx="3812540" cy="285496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marL="443230" indent="-287020">
              <a:lnSpc>
                <a:spcPct val="100000"/>
              </a:lnSpc>
              <a:spcBef>
                <a:spcPts val="655"/>
              </a:spcBef>
              <a:buChar char="•"/>
              <a:tabLst>
                <a:tab pos="443865" algn="l"/>
              </a:tabLst>
            </a:pPr>
            <a:r>
              <a:rPr sz="2800" spc="-5" dirty="0">
                <a:latin typeface="Candara"/>
                <a:cs typeface="Candara"/>
              </a:rPr>
              <a:t>Mismo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rol</a:t>
            </a:r>
            <a:endParaRPr sz="2800">
              <a:latin typeface="Candara"/>
              <a:cs typeface="Candara"/>
            </a:endParaRPr>
          </a:p>
          <a:p>
            <a:pPr marL="443230" marR="359410" indent="-287020">
              <a:lnSpc>
                <a:spcPts val="3080"/>
              </a:lnSpc>
              <a:spcBef>
                <a:spcPts val="565"/>
              </a:spcBef>
              <a:buChar char="•"/>
              <a:tabLst>
                <a:tab pos="443865" algn="l"/>
              </a:tabLst>
            </a:pPr>
            <a:r>
              <a:rPr sz="2800" spc="-5" dirty="0">
                <a:latin typeface="Candara"/>
                <a:cs typeface="Candara"/>
              </a:rPr>
              <a:t>Empresas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de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menos </a:t>
            </a:r>
            <a:r>
              <a:rPr sz="2800" spc="-59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de</a:t>
            </a:r>
            <a:r>
              <a:rPr sz="2800" spc="-1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10</a:t>
            </a:r>
            <a:r>
              <a:rPr sz="2800" spc="-1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trabajadores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73" y="404037"/>
            <a:ext cx="1547308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961" y="502"/>
            <a:ext cx="2014220" cy="1796414"/>
          </a:xfrm>
          <a:custGeom>
            <a:avLst/>
            <a:gdLst/>
            <a:ahLst/>
            <a:cxnLst/>
            <a:rect l="l" t="t" r="r" b="b"/>
            <a:pathLst>
              <a:path w="2014220" h="1796414">
                <a:moveTo>
                  <a:pt x="2890" y="1185890"/>
                </a:moveTo>
                <a:lnTo>
                  <a:pt x="6962" y="1409379"/>
                </a:lnTo>
                <a:lnTo>
                  <a:pt x="21651" y="1431861"/>
                </a:lnTo>
                <a:lnTo>
                  <a:pt x="132709" y="1532174"/>
                </a:lnTo>
                <a:lnTo>
                  <a:pt x="6548" y="1339092"/>
                </a:lnTo>
                <a:lnTo>
                  <a:pt x="2890" y="1185890"/>
                </a:lnTo>
                <a:close/>
              </a:path>
              <a:path w="2014220" h="1796414">
                <a:moveTo>
                  <a:pt x="1880453" y="97423"/>
                </a:moveTo>
                <a:lnTo>
                  <a:pt x="1818483" y="2583"/>
                </a:lnTo>
                <a:lnTo>
                  <a:pt x="1758127" y="3082"/>
                </a:lnTo>
                <a:lnTo>
                  <a:pt x="1866569" y="169046"/>
                </a:lnTo>
                <a:lnTo>
                  <a:pt x="1947199" y="408535"/>
                </a:lnTo>
                <a:lnTo>
                  <a:pt x="1951413" y="461420"/>
                </a:lnTo>
                <a:lnTo>
                  <a:pt x="1955121" y="513529"/>
                </a:lnTo>
                <a:lnTo>
                  <a:pt x="1958288" y="564812"/>
                </a:lnTo>
                <a:lnTo>
                  <a:pt x="1960881" y="615216"/>
                </a:lnTo>
                <a:lnTo>
                  <a:pt x="1962865" y="664689"/>
                </a:lnTo>
                <a:lnTo>
                  <a:pt x="1964207" y="713178"/>
                </a:lnTo>
                <a:lnTo>
                  <a:pt x="1954241" y="767579"/>
                </a:lnTo>
                <a:lnTo>
                  <a:pt x="1954196" y="813946"/>
                </a:lnTo>
                <a:lnTo>
                  <a:pt x="1942775" y="866121"/>
                </a:lnTo>
                <a:lnTo>
                  <a:pt x="1929412" y="915323"/>
                </a:lnTo>
                <a:lnTo>
                  <a:pt x="1915088" y="963054"/>
                </a:lnTo>
                <a:lnTo>
                  <a:pt x="1899790" y="1009296"/>
                </a:lnTo>
                <a:lnTo>
                  <a:pt x="1883507" y="1054029"/>
                </a:lnTo>
                <a:lnTo>
                  <a:pt x="1866226" y="1097236"/>
                </a:lnTo>
                <a:lnTo>
                  <a:pt x="1847937" y="1138899"/>
                </a:lnTo>
                <a:lnTo>
                  <a:pt x="1817995" y="1185946"/>
                </a:lnTo>
                <a:lnTo>
                  <a:pt x="1797652" y="1224466"/>
                </a:lnTo>
                <a:lnTo>
                  <a:pt x="1776264" y="1261386"/>
                </a:lnTo>
                <a:lnTo>
                  <a:pt x="1743188" y="1303637"/>
                </a:lnTo>
                <a:lnTo>
                  <a:pt x="1719675" y="1337305"/>
                </a:lnTo>
                <a:lnTo>
                  <a:pt x="1684450" y="1376267"/>
                </a:lnTo>
                <a:lnTo>
                  <a:pt x="1648133" y="1413558"/>
                </a:lnTo>
                <a:lnTo>
                  <a:pt x="1621343" y="1442211"/>
                </a:lnTo>
                <a:lnTo>
                  <a:pt x="1582806" y="1476104"/>
                </a:lnTo>
                <a:lnTo>
                  <a:pt x="1543141" y="1508271"/>
                </a:lnTo>
                <a:lnTo>
                  <a:pt x="1502336" y="1538693"/>
                </a:lnTo>
                <a:lnTo>
                  <a:pt x="1460379" y="1567353"/>
                </a:lnTo>
                <a:lnTo>
                  <a:pt x="1417256" y="1594227"/>
                </a:lnTo>
                <a:lnTo>
                  <a:pt x="1372982" y="1619339"/>
                </a:lnTo>
                <a:lnTo>
                  <a:pt x="1338199" y="1635760"/>
                </a:lnTo>
                <a:lnTo>
                  <a:pt x="1291657" y="1657402"/>
                </a:lnTo>
                <a:lnTo>
                  <a:pt x="1243999" y="1677336"/>
                </a:lnTo>
                <a:lnTo>
                  <a:pt x="1195238" y="1695581"/>
                </a:lnTo>
                <a:lnTo>
                  <a:pt x="1156016" y="1705209"/>
                </a:lnTo>
                <a:lnTo>
                  <a:pt x="1105083" y="1720130"/>
                </a:lnTo>
                <a:lnTo>
                  <a:pt x="1063713" y="1726470"/>
                </a:lnTo>
                <a:lnTo>
                  <a:pt x="1010656" y="1738141"/>
                </a:lnTo>
                <a:lnTo>
                  <a:pt x="967186" y="1741266"/>
                </a:lnTo>
                <a:lnTo>
                  <a:pt x="922684" y="1742813"/>
                </a:lnTo>
                <a:lnTo>
                  <a:pt x="866531" y="1749745"/>
                </a:lnTo>
                <a:lnTo>
                  <a:pt x="820000" y="1748186"/>
                </a:lnTo>
                <a:lnTo>
                  <a:pt x="772474" y="1745104"/>
                </a:lnTo>
                <a:lnTo>
                  <a:pt x="723963" y="1740514"/>
                </a:lnTo>
                <a:lnTo>
                  <a:pt x="674479" y="1734436"/>
                </a:lnTo>
                <a:lnTo>
                  <a:pt x="624035" y="1726889"/>
                </a:lnTo>
                <a:lnTo>
                  <a:pt x="582348" y="1709525"/>
                </a:lnTo>
                <a:lnTo>
                  <a:pt x="529286" y="1697971"/>
                </a:lnTo>
                <a:lnTo>
                  <a:pt x="486147" y="1678385"/>
                </a:lnTo>
                <a:lnTo>
                  <a:pt x="431702" y="1664714"/>
                </a:lnTo>
                <a:lnTo>
                  <a:pt x="387248" y="1643115"/>
                </a:lnTo>
                <a:lnTo>
                  <a:pt x="342187" y="1620588"/>
                </a:lnTo>
                <a:lnTo>
                  <a:pt x="296554" y="1597185"/>
                </a:lnTo>
                <a:lnTo>
                  <a:pt x="250382" y="1572958"/>
                </a:lnTo>
                <a:lnTo>
                  <a:pt x="177823" y="1508347"/>
                </a:lnTo>
                <a:lnTo>
                  <a:pt x="130241" y="1481961"/>
                </a:lnTo>
                <a:lnTo>
                  <a:pt x="92888" y="1448012"/>
                </a:lnTo>
                <a:lnTo>
                  <a:pt x="65798" y="1406553"/>
                </a:lnTo>
                <a:lnTo>
                  <a:pt x="27743" y="1371530"/>
                </a:lnTo>
                <a:lnTo>
                  <a:pt x="132709" y="1532174"/>
                </a:lnTo>
                <a:lnTo>
                  <a:pt x="204831" y="1596116"/>
                </a:lnTo>
                <a:lnTo>
                  <a:pt x="250859" y="1620123"/>
                </a:lnTo>
                <a:lnTo>
                  <a:pt x="296404" y="1643391"/>
                </a:lnTo>
                <a:lnTo>
                  <a:pt x="341436" y="1665875"/>
                </a:lnTo>
                <a:lnTo>
                  <a:pt x="385926" y="1687529"/>
                </a:lnTo>
                <a:lnTo>
                  <a:pt x="429844" y="1708306"/>
                </a:lnTo>
                <a:lnTo>
                  <a:pt x="473160" y="1728162"/>
                </a:lnTo>
                <a:lnTo>
                  <a:pt x="526475" y="1740104"/>
                </a:lnTo>
                <a:lnTo>
                  <a:pt x="568497" y="1757980"/>
                </a:lnTo>
                <a:lnTo>
                  <a:pt x="620458" y="1767850"/>
                </a:lnTo>
                <a:lnTo>
                  <a:pt x="671676" y="1776582"/>
                </a:lnTo>
                <a:lnTo>
                  <a:pt x="721892" y="1783781"/>
                </a:lnTo>
                <a:lnTo>
                  <a:pt x="771096" y="1789430"/>
                </a:lnTo>
                <a:lnTo>
                  <a:pt x="819273" y="1793510"/>
                </a:lnTo>
                <a:lnTo>
                  <a:pt x="866413" y="1796000"/>
                </a:lnTo>
                <a:lnTo>
                  <a:pt x="923133" y="1789936"/>
                </a:lnTo>
                <a:lnTo>
                  <a:pt x="968160" y="1789192"/>
                </a:lnTo>
                <a:lnTo>
                  <a:pt x="1022742" y="1779855"/>
                </a:lnTo>
                <a:lnTo>
                  <a:pt x="1065604" y="1775800"/>
                </a:lnTo>
                <a:lnTo>
                  <a:pt x="1117998" y="1763114"/>
                </a:lnTo>
                <a:lnTo>
                  <a:pt x="1169280" y="1748725"/>
                </a:lnTo>
                <a:lnTo>
                  <a:pt x="1219436" y="1732614"/>
                </a:lnTo>
                <a:lnTo>
                  <a:pt x="1257823" y="1721710"/>
                </a:lnTo>
                <a:lnTo>
                  <a:pt x="1305691" y="1702098"/>
                </a:lnTo>
                <a:lnTo>
                  <a:pt x="1352397" y="1680707"/>
                </a:lnTo>
                <a:lnTo>
                  <a:pt x="1397928" y="1657517"/>
                </a:lnTo>
                <a:lnTo>
                  <a:pt x="1442271" y="1632511"/>
                </a:lnTo>
                <a:lnTo>
                  <a:pt x="1485415" y="1605668"/>
                </a:lnTo>
                <a:lnTo>
                  <a:pt x="1527354" y="1576982"/>
                </a:lnTo>
                <a:lnTo>
                  <a:pt x="1568093" y="1546459"/>
                </a:lnTo>
                <a:lnTo>
                  <a:pt x="1607644" y="1514117"/>
                </a:lnTo>
                <a:lnTo>
                  <a:pt x="1646019" y="1479977"/>
                </a:lnTo>
                <a:lnTo>
                  <a:pt x="1683232" y="1444057"/>
                </a:lnTo>
                <a:lnTo>
                  <a:pt x="1719294" y="1406376"/>
                </a:lnTo>
                <a:lnTo>
                  <a:pt x="1754217" y="1366952"/>
                </a:lnTo>
                <a:lnTo>
                  <a:pt x="1777383" y="1332753"/>
                </a:lnTo>
                <a:lnTo>
                  <a:pt x="1810068" y="1289903"/>
                </a:lnTo>
                <a:lnTo>
                  <a:pt x="1841651" y="1245367"/>
                </a:lnTo>
                <a:lnTo>
                  <a:pt x="1861514" y="1206113"/>
                </a:lnTo>
                <a:lnTo>
                  <a:pt x="1890932" y="1158264"/>
                </a:lnTo>
                <a:lnTo>
                  <a:pt x="1908655" y="1115734"/>
                </a:lnTo>
                <a:lnTo>
                  <a:pt x="1925326" y="1071595"/>
                </a:lnTo>
                <a:lnTo>
                  <a:pt x="1940958" y="1025866"/>
                </a:lnTo>
                <a:lnTo>
                  <a:pt x="1966195" y="971618"/>
                </a:lnTo>
                <a:lnTo>
                  <a:pt x="1979787" y="922765"/>
                </a:lnTo>
                <a:lnTo>
                  <a:pt x="1981744" y="879326"/>
                </a:lnTo>
                <a:lnTo>
                  <a:pt x="1993525" y="827702"/>
                </a:lnTo>
                <a:lnTo>
                  <a:pt x="2004613" y="775017"/>
                </a:lnTo>
                <a:lnTo>
                  <a:pt x="2004405" y="728263"/>
                </a:lnTo>
                <a:lnTo>
                  <a:pt x="2014195" y="673592"/>
                </a:lnTo>
                <a:lnTo>
                  <a:pt x="2012749" y="624943"/>
                </a:lnTo>
                <a:lnTo>
                  <a:pt x="2010728" y="575416"/>
                </a:lnTo>
                <a:lnTo>
                  <a:pt x="2008164" y="525055"/>
                </a:lnTo>
                <a:lnTo>
                  <a:pt x="2005084" y="473906"/>
                </a:lnTo>
                <a:lnTo>
                  <a:pt x="1990889" y="428963"/>
                </a:lnTo>
                <a:lnTo>
                  <a:pt x="1986870" y="376377"/>
                </a:lnTo>
                <a:lnTo>
                  <a:pt x="1924315" y="187770"/>
                </a:lnTo>
                <a:lnTo>
                  <a:pt x="1897206" y="146281"/>
                </a:lnTo>
                <a:lnTo>
                  <a:pt x="1880453" y="97423"/>
                </a:lnTo>
                <a:close/>
              </a:path>
              <a:path w="2014220" h="1796414">
                <a:moveTo>
                  <a:pt x="849" y="1073869"/>
                </a:moveTo>
                <a:lnTo>
                  <a:pt x="219" y="1074010"/>
                </a:lnTo>
                <a:lnTo>
                  <a:pt x="2890" y="1185890"/>
                </a:lnTo>
                <a:lnTo>
                  <a:pt x="849" y="1073869"/>
                </a:lnTo>
                <a:close/>
              </a:path>
              <a:path w="2014220" h="1796414">
                <a:moveTo>
                  <a:pt x="1629217" y="4148"/>
                </a:moveTo>
                <a:lnTo>
                  <a:pt x="1561967" y="4704"/>
                </a:lnTo>
                <a:lnTo>
                  <a:pt x="1555576" y="18141"/>
                </a:lnTo>
                <a:lnTo>
                  <a:pt x="1539366" y="62987"/>
                </a:lnTo>
                <a:lnTo>
                  <a:pt x="1533423" y="77109"/>
                </a:lnTo>
                <a:lnTo>
                  <a:pt x="1525339" y="111172"/>
                </a:lnTo>
                <a:lnTo>
                  <a:pt x="1529625" y="140950"/>
                </a:lnTo>
                <a:lnTo>
                  <a:pt x="1535274" y="172814"/>
                </a:lnTo>
                <a:lnTo>
                  <a:pt x="1606662" y="282068"/>
                </a:lnTo>
                <a:lnTo>
                  <a:pt x="1622493" y="329514"/>
                </a:lnTo>
                <a:lnTo>
                  <a:pt x="1667025" y="467322"/>
                </a:lnTo>
                <a:lnTo>
                  <a:pt x="1670094" y="518454"/>
                </a:lnTo>
                <a:lnTo>
                  <a:pt x="1683144" y="561644"/>
                </a:lnTo>
                <a:lnTo>
                  <a:pt x="1684864" y="610712"/>
                </a:lnTo>
                <a:lnTo>
                  <a:pt x="1685839" y="658640"/>
                </a:lnTo>
                <a:lnTo>
                  <a:pt x="1675390" y="712302"/>
                </a:lnTo>
                <a:lnTo>
                  <a:pt x="1674732" y="757731"/>
                </a:lnTo>
                <a:lnTo>
                  <a:pt x="1662556" y="808749"/>
                </a:lnTo>
                <a:lnTo>
                  <a:pt x="1649445" y="858337"/>
                </a:lnTo>
                <a:lnTo>
                  <a:pt x="1634503" y="905123"/>
                </a:lnTo>
                <a:lnTo>
                  <a:pt x="1618179" y="949794"/>
                </a:lnTo>
                <a:lnTo>
                  <a:pt x="1600474" y="992352"/>
                </a:lnTo>
                <a:lnTo>
                  <a:pt x="1581389" y="1032797"/>
                </a:lnTo>
                <a:lnTo>
                  <a:pt x="1560925" y="1071131"/>
                </a:lnTo>
                <a:lnTo>
                  <a:pt x="1528450" y="1114301"/>
                </a:lnTo>
                <a:lnTo>
                  <a:pt x="1505228" y="1148415"/>
                </a:lnTo>
                <a:lnTo>
                  <a:pt x="1480629" y="1180421"/>
                </a:lnTo>
                <a:lnTo>
                  <a:pt x="1444021" y="1217267"/>
                </a:lnTo>
                <a:lnTo>
                  <a:pt x="1406038" y="1252007"/>
                </a:lnTo>
                <a:lnTo>
                  <a:pt x="1377310" y="1277695"/>
                </a:lnTo>
                <a:lnTo>
                  <a:pt x="1336576" y="1308226"/>
                </a:lnTo>
                <a:lnTo>
                  <a:pt x="1305100" y="1329708"/>
                </a:lnTo>
                <a:lnTo>
                  <a:pt x="1261619" y="1356034"/>
                </a:lnTo>
                <a:lnTo>
                  <a:pt x="1216765" y="1380260"/>
                </a:lnTo>
                <a:lnTo>
                  <a:pt x="1181171" y="1395439"/>
                </a:lnTo>
                <a:lnTo>
                  <a:pt x="1133575" y="1415467"/>
                </a:lnTo>
                <a:lnTo>
                  <a:pt x="1095239" y="1426450"/>
                </a:lnTo>
                <a:lnTo>
                  <a:pt x="1044902" y="1442284"/>
                </a:lnTo>
                <a:lnTo>
                  <a:pt x="1003827" y="1449075"/>
                </a:lnTo>
                <a:lnTo>
                  <a:pt x="950752" y="1460719"/>
                </a:lnTo>
                <a:lnTo>
                  <a:pt x="906942" y="1463323"/>
                </a:lnTo>
                <a:lnTo>
                  <a:pt x="861764" y="1463835"/>
                </a:lnTo>
                <a:lnTo>
                  <a:pt x="815219" y="1462255"/>
                </a:lnTo>
                <a:lnTo>
                  <a:pt x="767310" y="1458586"/>
                </a:lnTo>
                <a:lnTo>
                  <a:pt x="718035" y="1452828"/>
                </a:lnTo>
                <a:lnTo>
                  <a:pt x="667438" y="1445047"/>
                </a:lnTo>
                <a:lnTo>
                  <a:pt x="626585" y="1428959"/>
                </a:lnTo>
                <a:lnTo>
                  <a:pt x="574259" y="1418530"/>
                </a:lnTo>
                <a:lnTo>
                  <a:pt x="531769" y="1399938"/>
                </a:lnTo>
                <a:lnTo>
                  <a:pt x="488531" y="1380201"/>
                </a:lnTo>
                <a:lnTo>
                  <a:pt x="444592" y="1359390"/>
                </a:lnTo>
                <a:lnTo>
                  <a:pt x="410629" y="1330631"/>
                </a:lnTo>
                <a:lnTo>
                  <a:pt x="365428" y="1307889"/>
                </a:lnTo>
                <a:lnTo>
                  <a:pt x="258538" y="1213955"/>
                </a:lnTo>
                <a:lnTo>
                  <a:pt x="232636" y="1174313"/>
                </a:lnTo>
                <a:lnTo>
                  <a:pt x="195729" y="1141046"/>
                </a:lnTo>
                <a:lnTo>
                  <a:pt x="150775" y="1072247"/>
                </a:lnTo>
                <a:lnTo>
                  <a:pt x="122961" y="1052898"/>
                </a:lnTo>
                <a:lnTo>
                  <a:pt x="96712" y="1035943"/>
                </a:lnTo>
                <a:lnTo>
                  <a:pt x="72426" y="1021993"/>
                </a:lnTo>
                <a:lnTo>
                  <a:pt x="13760" y="1025080"/>
                </a:lnTo>
                <a:lnTo>
                  <a:pt x="0" y="1027239"/>
                </a:lnTo>
                <a:lnTo>
                  <a:pt x="849" y="1073869"/>
                </a:lnTo>
                <a:lnTo>
                  <a:pt x="13465" y="1071064"/>
                </a:lnTo>
                <a:lnTo>
                  <a:pt x="58255" y="1069959"/>
                </a:lnTo>
                <a:lnTo>
                  <a:pt x="78771" y="1078139"/>
                </a:lnTo>
                <a:lnTo>
                  <a:pt x="100777" y="1088600"/>
                </a:lnTo>
                <a:lnTo>
                  <a:pt x="123986" y="1100903"/>
                </a:lnTo>
                <a:lnTo>
                  <a:pt x="193305" y="1206992"/>
                </a:lnTo>
                <a:lnTo>
                  <a:pt x="305851" y="1309581"/>
                </a:lnTo>
                <a:lnTo>
                  <a:pt x="378249" y="1373946"/>
                </a:lnTo>
                <a:lnTo>
                  <a:pt x="424142" y="1397747"/>
                </a:lnTo>
                <a:lnTo>
                  <a:pt x="469345" y="1420491"/>
                </a:lnTo>
                <a:lnTo>
                  <a:pt x="513807" y="1442103"/>
                </a:lnTo>
                <a:lnTo>
                  <a:pt x="568112" y="1455559"/>
                </a:lnTo>
                <a:lnTo>
                  <a:pt x="610947" y="1474680"/>
                </a:lnTo>
                <a:lnTo>
                  <a:pt x="663526" y="1485495"/>
                </a:lnTo>
                <a:lnTo>
                  <a:pt x="715168" y="1494876"/>
                </a:lnTo>
                <a:lnTo>
                  <a:pt x="764949" y="1501409"/>
                </a:lnTo>
                <a:lnTo>
                  <a:pt x="813454" y="1505989"/>
                </a:lnTo>
                <a:lnTo>
                  <a:pt x="860659" y="1508579"/>
                </a:lnTo>
                <a:lnTo>
                  <a:pt x="906541" y="1509146"/>
                </a:lnTo>
                <a:lnTo>
                  <a:pt x="961710" y="1500707"/>
                </a:lnTo>
                <a:lnTo>
                  <a:pt x="1004881" y="1497123"/>
                </a:lnTo>
                <a:lnTo>
                  <a:pt x="1057292" y="1484464"/>
                </a:lnTo>
                <a:lnTo>
                  <a:pt x="1097659" y="1476590"/>
                </a:lnTo>
                <a:lnTo>
                  <a:pt x="1147223" y="1459572"/>
                </a:lnTo>
                <a:lnTo>
                  <a:pt x="1195328" y="1440322"/>
                </a:lnTo>
                <a:lnTo>
                  <a:pt x="1241952" y="1418807"/>
                </a:lnTo>
                <a:lnTo>
                  <a:pt x="1287073" y="1394990"/>
                </a:lnTo>
                <a:lnTo>
                  <a:pt x="1330668" y="1368838"/>
                </a:lnTo>
                <a:lnTo>
                  <a:pt x="1362084" y="1347264"/>
                </a:lnTo>
                <a:lnTo>
                  <a:pt x="1402599" y="1316398"/>
                </a:lnTo>
                <a:lnTo>
                  <a:pt x="1441603" y="1283220"/>
                </a:lnTo>
                <a:lnTo>
                  <a:pt x="1479118" y="1247763"/>
                </a:lnTo>
                <a:lnTo>
                  <a:pt x="1515164" y="1210058"/>
                </a:lnTo>
                <a:lnTo>
                  <a:pt x="1549764" y="1170139"/>
                </a:lnTo>
                <a:lnTo>
                  <a:pt x="1572306" y="1134985"/>
                </a:lnTo>
                <a:lnTo>
                  <a:pt x="1604075" y="1090734"/>
                </a:lnTo>
                <a:lnTo>
                  <a:pt x="1623830" y="1051314"/>
                </a:lnTo>
                <a:lnTo>
                  <a:pt x="1642222" y="1009808"/>
                </a:lnTo>
                <a:lnTo>
                  <a:pt x="1669905" y="959303"/>
                </a:lnTo>
                <a:lnTo>
                  <a:pt x="1685636" y="913726"/>
                </a:lnTo>
                <a:lnTo>
                  <a:pt x="1700069" y="866161"/>
                </a:lnTo>
                <a:lnTo>
                  <a:pt x="1711911" y="814631"/>
                </a:lnTo>
                <a:lnTo>
                  <a:pt x="1722700" y="761488"/>
                </a:lnTo>
                <a:lnTo>
                  <a:pt x="1721830" y="713721"/>
                </a:lnTo>
                <a:lnTo>
                  <a:pt x="1730590" y="657475"/>
                </a:lnTo>
                <a:lnTo>
                  <a:pt x="1727744" y="606683"/>
                </a:lnTo>
                <a:lnTo>
                  <a:pt x="1723948" y="554439"/>
                </a:lnTo>
                <a:lnTo>
                  <a:pt x="1719229" y="500781"/>
                </a:lnTo>
                <a:lnTo>
                  <a:pt x="1704231" y="454608"/>
                </a:lnTo>
                <a:lnTo>
                  <a:pt x="1699418" y="400807"/>
                </a:lnTo>
                <a:lnTo>
                  <a:pt x="1667322" y="305250"/>
                </a:lnTo>
                <a:lnTo>
                  <a:pt x="1640101" y="263591"/>
                </a:lnTo>
                <a:lnTo>
                  <a:pt x="1623194" y="214498"/>
                </a:lnTo>
                <a:lnTo>
                  <a:pt x="1571256" y="135009"/>
                </a:lnTo>
                <a:lnTo>
                  <a:pt x="1571194" y="111698"/>
                </a:lnTo>
                <a:lnTo>
                  <a:pt x="1572409" y="90339"/>
                </a:lnTo>
                <a:lnTo>
                  <a:pt x="1578353" y="76218"/>
                </a:lnTo>
                <a:lnTo>
                  <a:pt x="1597867" y="36429"/>
                </a:lnTo>
                <a:lnTo>
                  <a:pt x="1613689" y="14209"/>
                </a:lnTo>
                <a:lnTo>
                  <a:pt x="1629217" y="4148"/>
                </a:lnTo>
                <a:close/>
              </a:path>
              <a:path w="2014220" h="1796414">
                <a:moveTo>
                  <a:pt x="1758127" y="3082"/>
                </a:moveTo>
                <a:lnTo>
                  <a:pt x="1756112" y="0"/>
                </a:lnTo>
                <a:lnTo>
                  <a:pt x="1635006" y="397"/>
                </a:lnTo>
                <a:lnTo>
                  <a:pt x="1629217" y="4148"/>
                </a:lnTo>
                <a:lnTo>
                  <a:pt x="1758127" y="3082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97453"/>
            <a:ext cx="2065284" cy="2049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59582" y="937005"/>
            <a:ext cx="5792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243A6F"/>
                </a:solidFill>
                <a:latin typeface="Segoe UI"/>
                <a:cs typeface="Segoe UI"/>
              </a:rPr>
              <a:t>COPASST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ESCOLAR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ESTABLECIMIENTO</a:t>
            </a:r>
            <a:r>
              <a:rPr sz="2400" b="1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EDUCATIVO</a:t>
            </a:r>
            <a:r>
              <a:rPr sz="2400" b="1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(E.E.)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5167" y="2933700"/>
            <a:ext cx="2083435" cy="1445260"/>
          </a:xfrm>
          <a:prstGeom prst="rect">
            <a:avLst/>
          </a:prstGeom>
          <a:solidFill>
            <a:srgbClr val="1F4E79"/>
          </a:solidFill>
          <a:ln w="127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548005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E.</a:t>
            </a:r>
            <a:r>
              <a:rPr sz="3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E.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51204" y="3309810"/>
            <a:ext cx="624840" cy="625475"/>
            <a:chOff x="7351204" y="3309810"/>
            <a:chExt cx="624840" cy="625475"/>
          </a:xfrm>
        </p:grpSpPr>
        <p:sp>
          <p:nvSpPr>
            <p:cNvPr id="8" name="object 8"/>
            <p:cNvSpPr/>
            <p:nvPr/>
          </p:nvSpPr>
          <p:spPr>
            <a:xfrm>
              <a:off x="7355967" y="3314699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614934" y="209550"/>
                  </a:moveTo>
                  <a:lnTo>
                    <a:pt x="405892" y="209550"/>
                  </a:lnTo>
                  <a:lnTo>
                    <a:pt x="405892" y="0"/>
                  </a:lnTo>
                  <a:lnTo>
                    <a:pt x="209042" y="0"/>
                  </a:lnTo>
                  <a:lnTo>
                    <a:pt x="209042" y="209550"/>
                  </a:lnTo>
                  <a:lnTo>
                    <a:pt x="0" y="209550"/>
                  </a:lnTo>
                  <a:lnTo>
                    <a:pt x="0" y="406400"/>
                  </a:lnTo>
                  <a:lnTo>
                    <a:pt x="209042" y="406400"/>
                  </a:lnTo>
                  <a:lnTo>
                    <a:pt x="209042" y="615950"/>
                  </a:lnTo>
                  <a:lnTo>
                    <a:pt x="405892" y="615950"/>
                  </a:lnTo>
                  <a:lnTo>
                    <a:pt x="405892" y="406400"/>
                  </a:lnTo>
                  <a:lnTo>
                    <a:pt x="614934" y="406400"/>
                  </a:lnTo>
                  <a:lnTo>
                    <a:pt x="614934" y="209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55967" y="3314572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0" y="209550"/>
                  </a:moveTo>
                  <a:lnTo>
                    <a:pt x="209041" y="209550"/>
                  </a:lnTo>
                  <a:lnTo>
                    <a:pt x="209041" y="0"/>
                  </a:lnTo>
                  <a:lnTo>
                    <a:pt x="405891" y="0"/>
                  </a:lnTo>
                  <a:lnTo>
                    <a:pt x="405891" y="209550"/>
                  </a:lnTo>
                  <a:lnTo>
                    <a:pt x="614933" y="209550"/>
                  </a:lnTo>
                  <a:lnTo>
                    <a:pt x="614933" y="406400"/>
                  </a:lnTo>
                  <a:lnTo>
                    <a:pt x="405891" y="406400"/>
                  </a:lnTo>
                  <a:lnTo>
                    <a:pt x="405891" y="615950"/>
                  </a:lnTo>
                  <a:lnTo>
                    <a:pt x="209041" y="615950"/>
                  </a:lnTo>
                  <a:lnTo>
                    <a:pt x="209041" y="406400"/>
                  </a:lnTo>
                  <a:lnTo>
                    <a:pt x="0" y="406400"/>
                  </a:lnTo>
                  <a:lnTo>
                    <a:pt x="0" y="20955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51221" y="2765805"/>
            <a:ext cx="2294255" cy="1692275"/>
            <a:chOff x="4951221" y="2765805"/>
            <a:chExt cx="2294255" cy="1692275"/>
          </a:xfrm>
        </p:grpSpPr>
        <p:sp>
          <p:nvSpPr>
            <p:cNvPr id="11" name="object 11"/>
            <p:cNvSpPr/>
            <p:nvPr/>
          </p:nvSpPr>
          <p:spPr>
            <a:xfrm>
              <a:off x="4957571" y="2772155"/>
              <a:ext cx="2281555" cy="1679575"/>
            </a:xfrm>
            <a:custGeom>
              <a:avLst/>
              <a:gdLst/>
              <a:ahLst/>
              <a:cxnLst/>
              <a:rect l="l" t="t" r="r" b="b"/>
              <a:pathLst>
                <a:path w="2281554" h="1679575">
                  <a:moveTo>
                    <a:pt x="1140714" y="0"/>
                  </a:moveTo>
                  <a:lnTo>
                    <a:pt x="1085441" y="968"/>
                  </a:lnTo>
                  <a:lnTo>
                    <a:pt x="1030848" y="3843"/>
                  </a:lnTo>
                  <a:lnTo>
                    <a:pt x="976993" y="8582"/>
                  </a:lnTo>
                  <a:lnTo>
                    <a:pt x="923938" y="15140"/>
                  </a:lnTo>
                  <a:lnTo>
                    <a:pt x="871741" y="23473"/>
                  </a:lnTo>
                  <a:lnTo>
                    <a:pt x="820463" y="33537"/>
                  </a:lnTo>
                  <a:lnTo>
                    <a:pt x="770162" y="45289"/>
                  </a:lnTo>
                  <a:lnTo>
                    <a:pt x="720899" y="58684"/>
                  </a:lnTo>
                  <a:lnTo>
                    <a:pt x="672734" y="73678"/>
                  </a:lnTo>
                  <a:lnTo>
                    <a:pt x="625726" y="90228"/>
                  </a:lnTo>
                  <a:lnTo>
                    <a:pt x="579935" y="108289"/>
                  </a:lnTo>
                  <a:lnTo>
                    <a:pt x="535420" y="127818"/>
                  </a:lnTo>
                  <a:lnTo>
                    <a:pt x="492242" y="148770"/>
                  </a:lnTo>
                  <a:lnTo>
                    <a:pt x="450460" y="171102"/>
                  </a:lnTo>
                  <a:lnTo>
                    <a:pt x="410134" y="194770"/>
                  </a:lnTo>
                  <a:lnTo>
                    <a:pt x="371324" y="219728"/>
                  </a:lnTo>
                  <a:lnTo>
                    <a:pt x="334089" y="245935"/>
                  </a:lnTo>
                  <a:lnTo>
                    <a:pt x="298489" y="273345"/>
                  </a:lnTo>
                  <a:lnTo>
                    <a:pt x="264584" y="301915"/>
                  </a:lnTo>
                  <a:lnTo>
                    <a:pt x="232433" y="331601"/>
                  </a:lnTo>
                  <a:lnTo>
                    <a:pt x="202096" y="362358"/>
                  </a:lnTo>
                  <a:lnTo>
                    <a:pt x="173634" y="394143"/>
                  </a:lnTo>
                  <a:lnTo>
                    <a:pt x="147105" y="426912"/>
                  </a:lnTo>
                  <a:lnTo>
                    <a:pt x="122570" y="460620"/>
                  </a:lnTo>
                  <a:lnTo>
                    <a:pt x="100088" y="495225"/>
                  </a:lnTo>
                  <a:lnTo>
                    <a:pt x="79719" y="530681"/>
                  </a:lnTo>
                  <a:lnTo>
                    <a:pt x="61523" y="566946"/>
                  </a:lnTo>
                  <a:lnTo>
                    <a:pt x="45559" y="603974"/>
                  </a:lnTo>
                  <a:lnTo>
                    <a:pt x="31887" y="641722"/>
                  </a:lnTo>
                  <a:lnTo>
                    <a:pt x="20567" y="680146"/>
                  </a:lnTo>
                  <a:lnTo>
                    <a:pt x="11658" y="719202"/>
                  </a:lnTo>
                  <a:lnTo>
                    <a:pt x="5221" y="758847"/>
                  </a:lnTo>
                  <a:lnTo>
                    <a:pt x="1315" y="799035"/>
                  </a:lnTo>
                  <a:lnTo>
                    <a:pt x="0" y="839724"/>
                  </a:lnTo>
                  <a:lnTo>
                    <a:pt x="1315" y="880412"/>
                  </a:lnTo>
                  <a:lnTo>
                    <a:pt x="5221" y="920600"/>
                  </a:lnTo>
                  <a:lnTo>
                    <a:pt x="11658" y="960245"/>
                  </a:lnTo>
                  <a:lnTo>
                    <a:pt x="20567" y="999301"/>
                  </a:lnTo>
                  <a:lnTo>
                    <a:pt x="31887" y="1037725"/>
                  </a:lnTo>
                  <a:lnTo>
                    <a:pt x="45559" y="1075473"/>
                  </a:lnTo>
                  <a:lnTo>
                    <a:pt x="61523" y="1112501"/>
                  </a:lnTo>
                  <a:lnTo>
                    <a:pt x="79719" y="1148766"/>
                  </a:lnTo>
                  <a:lnTo>
                    <a:pt x="100088" y="1184222"/>
                  </a:lnTo>
                  <a:lnTo>
                    <a:pt x="122570" y="1218827"/>
                  </a:lnTo>
                  <a:lnTo>
                    <a:pt x="147105" y="1252535"/>
                  </a:lnTo>
                  <a:lnTo>
                    <a:pt x="173634" y="1285304"/>
                  </a:lnTo>
                  <a:lnTo>
                    <a:pt x="202096" y="1317089"/>
                  </a:lnTo>
                  <a:lnTo>
                    <a:pt x="232433" y="1347846"/>
                  </a:lnTo>
                  <a:lnTo>
                    <a:pt x="264584" y="1377532"/>
                  </a:lnTo>
                  <a:lnTo>
                    <a:pt x="298489" y="1406102"/>
                  </a:lnTo>
                  <a:lnTo>
                    <a:pt x="334089" y="1433512"/>
                  </a:lnTo>
                  <a:lnTo>
                    <a:pt x="371324" y="1459719"/>
                  </a:lnTo>
                  <a:lnTo>
                    <a:pt x="410134" y="1484677"/>
                  </a:lnTo>
                  <a:lnTo>
                    <a:pt x="450460" y="1508345"/>
                  </a:lnTo>
                  <a:lnTo>
                    <a:pt x="492242" y="1530677"/>
                  </a:lnTo>
                  <a:lnTo>
                    <a:pt x="535420" y="1551629"/>
                  </a:lnTo>
                  <a:lnTo>
                    <a:pt x="579935" y="1571158"/>
                  </a:lnTo>
                  <a:lnTo>
                    <a:pt x="625726" y="1589219"/>
                  </a:lnTo>
                  <a:lnTo>
                    <a:pt x="672734" y="1605769"/>
                  </a:lnTo>
                  <a:lnTo>
                    <a:pt x="720899" y="1620763"/>
                  </a:lnTo>
                  <a:lnTo>
                    <a:pt x="770162" y="1634158"/>
                  </a:lnTo>
                  <a:lnTo>
                    <a:pt x="820463" y="1645910"/>
                  </a:lnTo>
                  <a:lnTo>
                    <a:pt x="871741" y="1655974"/>
                  </a:lnTo>
                  <a:lnTo>
                    <a:pt x="923938" y="1664307"/>
                  </a:lnTo>
                  <a:lnTo>
                    <a:pt x="976993" y="1670865"/>
                  </a:lnTo>
                  <a:lnTo>
                    <a:pt x="1030848" y="1675604"/>
                  </a:lnTo>
                  <a:lnTo>
                    <a:pt x="1085441" y="1678479"/>
                  </a:lnTo>
                  <a:lnTo>
                    <a:pt x="1140714" y="1679448"/>
                  </a:lnTo>
                  <a:lnTo>
                    <a:pt x="1195986" y="1678479"/>
                  </a:lnTo>
                  <a:lnTo>
                    <a:pt x="1250579" y="1675604"/>
                  </a:lnTo>
                  <a:lnTo>
                    <a:pt x="1304434" y="1670865"/>
                  </a:lnTo>
                  <a:lnTo>
                    <a:pt x="1357489" y="1664307"/>
                  </a:lnTo>
                  <a:lnTo>
                    <a:pt x="1409686" y="1655974"/>
                  </a:lnTo>
                  <a:lnTo>
                    <a:pt x="1460964" y="1645910"/>
                  </a:lnTo>
                  <a:lnTo>
                    <a:pt x="1511265" y="1634158"/>
                  </a:lnTo>
                  <a:lnTo>
                    <a:pt x="1560528" y="1620763"/>
                  </a:lnTo>
                  <a:lnTo>
                    <a:pt x="1608693" y="1605769"/>
                  </a:lnTo>
                  <a:lnTo>
                    <a:pt x="1655701" y="1589219"/>
                  </a:lnTo>
                  <a:lnTo>
                    <a:pt x="1701492" y="1571158"/>
                  </a:lnTo>
                  <a:lnTo>
                    <a:pt x="1746007" y="1551629"/>
                  </a:lnTo>
                  <a:lnTo>
                    <a:pt x="1789185" y="1530677"/>
                  </a:lnTo>
                  <a:lnTo>
                    <a:pt x="1830967" y="1508345"/>
                  </a:lnTo>
                  <a:lnTo>
                    <a:pt x="1871293" y="1484677"/>
                  </a:lnTo>
                  <a:lnTo>
                    <a:pt x="1910103" y="1459719"/>
                  </a:lnTo>
                  <a:lnTo>
                    <a:pt x="1947338" y="1433512"/>
                  </a:lnTo>
                  <a:lnTo>
                    <a:pt x="1982938" y="1406102"/>
                  </a:lnTo>
                  <a:lnTo>
                    <a:pt x="2016843" y="1377532"/>
                  </a:lnTo>
                  <a:lnTo>
                    <a:pt x="2048994" y="1347846"/>
                  </a:lnTo>
                  <a:lnTo>
                    <a:pt x="2079331" y="1317089"/>
                  </a:lnTo>
                  <a:lnTo>
                    <a:pt x="2107793" y="1285304"/>
                  </a:lnTo>
                  <a:lnTo>
                    <a:pt x="2134322" y="1252535"/>
                  </a:lnTo>
                  <a:lnTo>
                    <a:pt x="2158857" y="1218827"/>
                  </a:lnTo>
                  <a:lnTo>
                    <a:pt x="2181339" y="1184222"/>
                  </a:lnTo>
                  <a:lnTo>
                    <a:pt x="2201708" y="1148766"/>
                  </a:lnTo>
                  <a:lnTo>
                    <a:pt x="2219904" y="1112501"/>
                  </a:lnTo>
                  <a:lnTo>
                    <a:pt x="2235868" y="1075473"/>
                  </a:lnTo>
                  <a:lnTo>
                    <a:pt x="2249540" y="1037725"/>
                  </a:lnTo>
                  <a:lnTo>
                    <a:pt x="2260860" y="999301"/>
                  </a:lnTo>
                  <a:lnTo>
                    <a:pt x="2269769" y="960245"/>
                  </a:lnTo>
                  <a:lnTo>
                    <a:pt x="2276206" y="920600"/>
                  </a:lnTo>
                  <a:lnTo>
                    <a:pt x="2280112" y="880412"/>
                  </a:lnTo>
                  <a:lnTo>
                    <a:pt x="2281428" y="839724"/>
                  </a:lnTo>
                  <a:lnTo>
                    <a:pt x="2280112" y="799035"/>
                  </a:lnTo>
                  <a:lnTo>
                    <a:pt x="2276206" y="758847"/>
                  </a:lnTo>
                  <a:lnTo>
                    <a:pt x="2269769" y="719202"/>
                  </a:lnTo>
                  <a:lnTo>
                    <a:pt x="2260860" y="680146"/>
                  </a:lnTo>
                  <a:lnTo>
                    <a:pt x="2249540" y="641722"/>
                  </a:lnTo>
                  <a:lnTo>
                    <a:pt x="2235868" y="603974"/>
                  </a:lnTo>
                  <a:lnTo>
                    <a:pt x="2219904" y="566946"/>
                  </a:lnTo>
                  <a:lnTo>
                    <a:pt x="2201708" y="530681"/>
                  </a:lnTo>
                  <a:lnTo>
                    <a:pt x="2181339" y="495225"/>
                  </a:lnTo>
                  <a:lnTo>
                    <a:pt x="2158857" y="460620"/>
                  </a:lnTo>
                  <a:lnTo>
                    <a:pt x="2134322" y="426912"/>
                  </a:lnTo>
                  <a:lnTo>
                    <a:pt x="2107793" y="394143"/>
                  </a:lnTo>
                  <a:lnTo>
                    <a:pt x="2079331" y="362358"/>
                  </a:lnTo>
                  <a:lnTo>
                    <a:pt x="2048994" y="331601"/>
                  </a:lnTo>
                  <a:lnTo>
                    <a:pt x="2016843" y="301915"/>
                  </a:lnTo>
                  <a:lnTo>
                    <a:pt x="1982938" y="273345"/>
                  </a:lnTo>
                  <a:lnTo>
                    <a:pt x="1947338" y="245935"/>
                  </a:lnTo>
                  <a:lnTo>
                    <a:pt x="1910103" y="219728"/>
                  </a:lnTo>
                  <a:lnTo>
                    <a:pt x="1871293" y="194770"/>
                  </a:lnTo>
                  <a:lnTo>
                    <a:pt x="1830967" y="171102"/>
                  </a:lnTo>
                  <a:lnTo>
                    <a:pt x="1789185" y="148770"/>
                  </a:lnTo>
                  <a:lnTo>
                    <a:pt x="1746007" y="127818"/>
                  </a:lnTo>
                  <a:lnTo>
                    <a:pt x="1701492" y="108289"/>
                  </a:lnTo>
                  <a:lnTo>
                    <a:pt x="1655701" y="90228"/>
                  </a:lnTo>
                  <a:lnTo>
                    <a:pt x="1608693" y="73678"/>
                  </a:lnTo>
                  <a:lnTo>
                    <a:pt x="1560528" y="58684"/>
                  </a:lnTo>
                  <a:lnTo>
                    <a:pt x="1511265" y="45289"/>
                  </a:lnTo>
                  <a:lnTo>
                    <a:pt x="1460964" y="33537"/>
                  </a:lnTo>
                  <a:lnTo>
                    <a:pt x="1409686" y="23473"/>
                  </a:lnTo>
                  <a:lnTo>
                    <a:pt x="1357489" y="15140"/>
                  </a:lnTo>
                  <a:lnTo>
                    <a:pt x="1304434" y="8582"/>
                  </a:lnTo>
                  <a:lnTo>
                    <a:pt x="1250579" y="3843"/>
                  </a:lnTo>
                  <a:lnTo>
                    <a:pt x="1195986" y="968"/>
                  </a:lnTo>
                  <a:lnTo>
                    <a:pt x="114071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7571" y="2772155"/>
              <a:ext cx="2281555" cy="1679575"/>
            </a:xfrm>
            <a:custGeom>
              <a:avLst/>
              <a:gdLst/>
              <a:ahLst/>
              <a:cxnLst/>
              <a:rect l="l" t="t" r="r" b="b"/>
              <a:pathLst>
                <a:path w="2281554" h="1679575">
                  <a:moveTo>
                    <a:pt x="0" y="839724"/>
                  </a:moveTo>
                  <a:lnTo>
                    <a:pt x="1315" y="799035"/>
                  </a:lnTo>
                  <a:lnTo>
                    <a:pt x="5221" y="758847"/>
                  </a:lnTo>
                  <a:lnTo>
                    <a:pt x="11658" y="719202"/>
                  </a:lnTo>
                  <a:lnTo>
                    <a:pt x="20567" y="680146"/>
                  </a:lnTo>
                  <a:lnTo>
                    <a:pt x="31887" y="641722"/>
                  </a:lnTo>
                  <a:lnTo>
                    <a:pt x="45559" y="603974"/>
                  </a:lnTo>
                  <a:lnTo>
                    <a:pt x="61523" y="566946"/>
                  </a:lnTo>
                  <a:lnTo>
                    <a:pt x="79719" y="530681"/>
                  </a:lnTo>
                  <a:lnTo>
                    <a:pt x="100088" y="495225"/>
                  </a:lnTo>
                  <a:lnTo>
                    <a:pt x="122570" y="460620"/>
                  </a:lnTo>
                  <a:lnTo>
                    <a:pt x="147105" y="426912"/>
                  </a:lnTo>
                  <a:lnTo>
                    <a:pt x="173634" y="394143"/>
                  </a:lnTo>
                  <a:lnTo>
                    <a:pt x="202096" y="362358"/>
                  </a:lnTo>
                  <a:lnTo>
                    <a:pt x="232433" y="331601"/>
                  </a:lnTo>
                  <a:lnTo>
                    <a:pt x="264584" y="301915"/>
                  </a:lnTo>
                  <a:lnTo>
                    <a:pt x="298489" y="273345"/>
                  </a:lnTo>
                  <a:lnTo>
                    <a:pt x="334089" y="245935"/>
                  </a:lnTo>
                  <a:lnTo>
                    <a:pt x="371324" y="219728"/>
                  </a:lnTo>
                  <a:lnTo>
                    <a:pt x="410134" y="194770"/>
                  </a:lnTo>
                  <a:lnTo>
                    <a:pt x="450460" y="171102"/>
                  </a:lnTo>
                  <a:lnTo>
                    <a:pt x="492242" y="148770"/>
                  </a:lnTo>
                  <a:lnTo>
                    <a:pt x="535420" y="127818"/>
                  </a:lnTo>
                  <a:lnTo>
                    <a:pt x="579935" y="108289"/>
                  </a:lnTo>
                  <a:lnTo>
                    <a:pt x="625726" y="90228"/>
                  </a:lnTo>
                  <a:lnTo>
                    <a:pt x="672734" y="73678"/>
                  </a:lnTo>
                  <a:lnTo>
                    <a:pt x="720899" y="58684"/>
                  </a:lnTo>
                  <a:lnTo>
                    <a:pt x="770162" y="45289"/>
                  </a:lnTo>
                  <a:lnTo>
                    <a:pt x="820463" y="33537"/>
                  </a:lnTo>
                  <a:lnTo>
                    <a:pt x="871741" y="23473"/>
                  </a:lnTo>
                  <a:lnTo>
                    <a:pt x="923938" y="15140"/>
                  </a:lnTo>
                  <a:lnTo>
                    <a:pt x="976993" y="8582"/>
                  </a:lnTo>
                  <a:lnTo>
                    <a:pt x="1030848" y="3843"/>
                  </a:lnTo>
                  <a:lnTo>
                    <a:pt x="1085441" y="968"/>
                  </a:lnTo>
                  <a:lnTo>
                    <a:pt x="1140714" y="0"/>
                  </a:lnTo>
                  <a:lnTo>
                    <a:pt x="1195986" y="968"/>
                  </a:lnTo>
                  <a:lnTo>
                    <a:pt x="1250579" y="3843"/>
                  </a:lnTo>
                  <a:lnTo>
                    <a:pt x="1304434" y="8582"/>
                  </a:lnTo>
                  <a:lnTo>
                    <a:pt x="1357489" y="15140"/>
                  </a:lnTo>
                  <a:lnTo>
                    <a:pt x="1409686" y="23473"/>
                  </a:lnTo>
                  <a:lnTo>
                    <a:pt x="1460964" y="33537"/>
                  </a:lnTo>
                  <a:lnTo>
                    <a:pt x="1511265" y="45289"/>
                  </a:lnTo>
                  <a:lnTo>
                    <a:pt x="1560528" y="58684"/>
                  </a:lnTo>
                  <a:lnTo>
                    <a:pt x="1608693" y="73678"/>
                  </a:lnTo>
                  <a:lnTo>
                    <a:pt x="1655701" y="90228"/>
                  </a:lnTo>
                  <a:lnTo>
                    <a:pt x="1701492" y="108289"/>
                  </a:lnTo>
                  <a:lnTo>
                    <a:pt x="1746007" y="127818"/>
                  </a:lnTo>
                  <a:lnTo>
                    <a:pt x="1789185" y="148770"/>
                  </a:lnTo>
                  <a:lnTo>
                    <a:pt x="1830967" y="171102"/>
                  </a:lnTo>
                  <a:lnTo>
                    <a:pt x="1871293" y="194770"/>
                  </a:lnTo>
                  <a:lnTo>
                    <a:pt x="1910103" y="219728"/>
                  </a:lnTo>
                  <a:lnTo>
                    <a:pt x="1947338" y="245935"/>
                  </a:lnTo>
                  <a:lnTo>
                    <a:pt x="1982938" y="273345"/>
                  </a:lnTo>
                  <a:lnTo>
                    <a:pt x="2016843" y="301915"/>
                  </a:lnTo>
                  <a:lnTo>
                    <a:pt x="2048994" y="331601"/>
                  </a:lnTo>
                  <a:lnTo>
                    <a:pt x="2079331" y="362358"/>
                  </a:lnTo>
                  <a:lnTo>
                    <a:pt x="2107793" y="394143"/>
                  </a:lnTo>
                  <a:lnTo>
                    <a:pt x="2134322" y="426912"/>
                  </a:lnTo>
                  <a:lnTo>
                    <a:pt x="2158857" y="460620"/>
                  </a:lnTo>
                  <a:lnTo>
                    <a:pt x="2181339" y="495225"/>
                  </a:lnTo>
                  <a:lnTo>
                    <a:pt x="2201708" y="530681"/>
                  </a:lnTo>
                  <a:lnTo>
                    <a:pt x="2219904" y="566946"/>
                  </a:lnTo>
                  <a:lnTo>
                    <a:pt x="2235868" y="603974"/>
                  </a:lnTo>
                  <a:lnTo>
                    <a:pt x="2249540" y="641722"/>
                  </a:lnTo>
                  <a:lnTo>
                    <a:pt x="2260860" y="680146"/>
                  </a:lnTo>
                  <a:lnTo>
                    <a:pt x="2269769" y="719202"/>
                  </a:lnTo>
                  <a:lnTo>
                    <a:pt x="2276206" y="758847"/>
                  </a:lnTo>
                  <a:lnTo>
                    <a:pt x="2280112" y="799035"/>
                  </a:lnTo>
                  <a:lnTo>
                    <a:pt x="2281428" y="839724"/>
                  </a:lnTo>
                  <a:lnTo>
                    <a:pt x="2280112" y="880412"/>
                  </a:lnTo>
                  <a:lnTo>
                    <a:pt x="2276206" y="920600"/>
                  </a:lnTo>
                  <a:lnTo>
                    <a:pt x="2269769" y="960245"/>
                  </a:lnTo>
                  <a:lnTo>
                    <a:pt x="2260860" y="999301"/>
                  </a:lnTo>
                  <a:lnTo>
                    <a:pt x="2249540" y="1037725"/>
                  </a:lnTo>
                  <a:lnTo>
                    <a:pt x="2235868" y="1075473"/>
                  </a:lnTo>
                  <a:lnTo>
                    <a:pt x="2219904" y="1112501"/>
                  </a:lnTo>
                  <a:lnTo>
                    <a:pt x="2201708" y="1148766"/>
                  </a:lnTo>
                  <a:lnTo>
                    <a:pt x="2181339" y="1184222"/>
                  </a:lnTo>
                  <a:lnTo>
                    <a:pt x="2158857" y="1218827"/>
                  </a:lnTo>
                  <a:lnTo>
                    <a:pt x="2134322" y="1252535"/>
                  </a:lnTo>
                  <a:lnTo>
                    <a:pt x="2107793" y="1285304"/>
                  </a:lnTo>
                  <a:lnTo>
                    <a:pt x="2079331" y="1317089"/>
                  </a:lnTo>
                  <a:lnTo>
                    <a:pt x="2048994" y="1347846"/>
                  </a:lnTo>
                  <a:lnTo>
                    <a:pt x="2016843" y="1377532"/>
                  </a:lnTo>
                  <a:lnTo>
                    <a:pt x="1982938" y="1406102"/>
                  </a:lnTo>
                  <a:lnTo>
                    <a:pt x="1947338" y="1433512"/>
                  </a:lnTo>
                  <a:lnTo>
                    <a:pt x="1910103" y="1459719"/>
                  </a:lnTo>
                  <a:lnTo>
                    <a:pt x="1871293" y="1484677"/>
                  </a:lnTo>
                  <a:lnTo>
                    <a:pt x="1830967" y="1508345"/>
                  </a:lnTo>
                  <a:lnTo>
                    <a:pt x="1789185" y="1530677"/>
                  </a:lnTo>
                  <a:lnTo>
                    <a:pt x="1746007" y="1551629"/>
                  </a:lnTo>
                  <a:lnTo>
                    <a:pt x="1701492" y="1571158"/>
                  </a:lnTo>
                  <a:lnTo>
                    <a:pt x="1655701" y="1589219"/>
                  </a:lnTo>
                  <a:lnTo>
                    <a:pt x="1608693" y="1605769"/>
                  </a:lnTo>
                  <a:lnTo>
                    <a:pt x="1560528" y="1620763"/>
                  </a:lnTo>
                  <a:lnTo>
                    <a:pt x="1511265" y="1634158"/>
                  </a:lnTo>
                  <a:lnTo>
                    <a:pt x="1460964" y="1645910"/>
                  </a:lnTo>
                  <a:lnTo>
                    <a:pt x="1409686" y="1655974"/>
                  </a:lnTo>
                  <a:lnTo>
                    <a:pt x="1357489" y="1664307"/>
                  </a:lnTo>
                  <a:lnTo>
                    <a:pt x="1304434" y="1670865"/>
                  </a:lnTo>
                  <a:lnTo>
                    <a:pt x="1250579" y="1675604"/>
                  </a:lnTo>
                  <a:lnTo>
                    <a:pt x="1195986" y="1678479"/>
                  </a:lnTo>
                  <a:lnTo>
                    <a:pt x="1140714" y="1679448"/>
                  </a:lnTo>
                  <a:lnTo>
                    <a:pt x="1085441" y="1678479"/>
                  </a:lnTo>
                  <a:lnTo>
                    <a:pt x="1030848" y="1675604"/>
                  </a:lnTo>
                  <a:lnTo>
                    <a:pt x="976993" y="1670865"/>
                  </a:lnTo>
                  <a:lnTo>
                    <a:pt x="923938" y="1664307"/>
                  </a:lnTo>
                  <a:lnTo>
                    <a:pt x="871741" y="1655974"/>
                  </a:lnTo>
                  <a:lnTo>
                    <a:pt x="820463" y="1645910"/>
                  </a:lnTo>
                  <a:lnTo>
                    <a:pt x="770162" y="1634158"/>
                  </a:lnTo>
                  <a:lnTo>
                    <a:pt x="720899" y="1620763"/>
                  </a:lnTo>
                  <a:lnTo>
                    <a:pt x="672734" y="1605769"/>
                  </a:lnTo>
                  <a:lnTo>
                    <a:pt x="625726" y="1589219"/>
                  </a:lnTo>
                  <a:lnTo>
                    <a:pt x="579935" y="1571158"/>
                  </a:lnTo>
                  <a:lnTo>
                    <a:pt x="535420" y="1551629"/>
                  </a:lnTo>
                  <a:lnTo>
                    <a:pt x="492242" y="1530677"/>
                  </a:lnTo>
                  <a:lnTo>
                    <a:pt x="450460" y="1508345"/>
                  </a:lnTo>
                  <a:lnTo>
                    <a:pt x="410134" y="1484677"/>
                  </a:lnTo>
                  <a:lnTo>
                    <a:pt x="371324" y="1459719"/>
                  </a:lnTo>
                  <a:lnTo>
                    <a:pt x="334089" y="1433512"/>
                  </a:lnTo>
                  <a:lnTo>
                    <a:pt x="298489" y="1406102"/>
                  </a:lnTo>
                  <a:lnTo>
                    <a:pt x="264584" y="1377532"/>
                  </a:lnTo>
                  <a:lnTo>
                    <a:pt x="232433" y="1347846"/>
                  </a:lnTo>
                  <a:lnTo>
                    <a:pt x="202096" y="1317089"/>
                  </a:lnTo>
                  <a:lnTo>
                    <a:pt x="173634" y="1285304"/>
                  </a:lnTo>
                  <a:lnTo>
                    <a:pt x="147105" y="1252535"/>
                  </a:lnTo>
                  <a:lnTo>
                    <a:pt x="122570" y="1218827"/>
                  </a:lnTo>
                  <a:lnTo>
                    <a:pt x="100088" y="1184222"/>
                  </a:lnTo>
                  <a:lnTo>
                    <a:pt x="79719" y="1148766"/>
                  </a:lnTo>
                  <a:lnTo>
                    <a:pt x="61523" y="1112501"/>
                  </a:lnTo>
                  <a:lnTo>
                    <a:pt x="45559" y="1075473"/>
                  </a:lnTo>
                  <a:lnTo>
                    <a:pt x="31887" y="1037725"/>
                  </a:lnTo>
                  <a:lnTo>
                    <a:pt x="20567" y="999301"/>
                  </a:lnTo>
                  <a:lnTo>
                    <a:pt x="11658" y="960245"/>
                  </a:lnTo>
                  <a:lnTo>
                    <a:pt x="5221" y="920600"/>
                  </a:lnTo>
                  <a:lnTo>
                    <a:pt x="1315" y="880412"/>
                  </a:lnTo>
                  <a:lnTo>
                    <a:pt x="0" y="839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26202" y="3157194"/>
            <a:ext cx="134620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26499"/>
              </a:lnSpc>
              <a:spcBef>
                <a:spcPts val="100"/>
              </a:spcBef>
            </a:pPr>
            <a:r>
              <a:rPr sz="2000" b="1" dirty="0">
                <a:solidFill>
                  <a:srgbClr val="3A3838"/>
                </a:solidFill>
                <a:latin typeface="Verdana"/>
                <a:cs typeface="Verdana"/>
              </a:rPr>
              <a:t>Un (1) </a:t>
            </a:r>
            <a:r>
              <a:rPr sz="2000" b="1" spc="5" dirty="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A3838"/>
                </a:solidFill>
                <a:latin typeface="Verdana"/>
                <a:cs typeface="Verdana"/>
              </a:rPr>
              <a:t>COPAS</a:t>
            </a:r>
            <a:r>
              <a:rPr sz="2000" b="1" spc="-5" dirty="0">
                <a:solidFill>
                  <a:srgbClr val="3A3838"/>
                </a:solidFill>
                <a:latin typeface="Verdana"/>
                <a:cs typeface="Verdana"/>
              </a:rPr>
              <a:t>ST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83748" y="3278060"/>
            <a:ext cx="624840" cy="206375"/>
            <a:chOff x="4083748" y="3278060"/>
            <a:chExt cx="624840" cy="206375"/>
          </a:xfrm>
        </p:grpSpPr>
        <p:sp>
          <p:nvSpPr>
            <p:cNvPr id="15" name="object 15"/>
            <p:cNvSpPr/>
            <p:nvPr/>
          </p:nvSpPr>
          <p:spPr>
            <a:xfrm>
              <a:off x="4088510" y="3282822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614934" y="0"/>
                  </a:moveTo>
                  <a:lnTo>
                    <a:pt x="0" y="0"/>
                  </a:lnTo>
                  <a:lnTo>
                    <a:pt x="0" y="196850"/>
                  </a:lnTo>
                  <a:lnTo>
                    <a:pt x="614934" y="196850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8510" y="3282822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0" y="0"/>
                  </a:moveTo>
                  <a:lnTo>
                    <a:pt x="614934" y="0"/>
                  </a:lnTo>
                  <a:lnTo>
                    <a:pt x="614934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083748" y="3573208"/>
            <a:ext cx="624840" cy="206375"/>
            <a:chOff x="4083748" y="3573208"/>
            <a:chExt cx="624840" cy="206375"/>
          </a:xfrm>
        </p:grpSpPr>
        <p:sp>
          <p:nvSpPr>
            <p:cNvPr id="18" name="object 18"/>
            <p:cNvSpPr/>
            <p:nvPr/>
          </p:nvSpPr>
          <p:spPr>
            <a:xfrm>
              <a:off x="4088510" y="3577971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614934" y="0"/>
                  </a:moveTo>
                  <a:lnTo>
                    <a:pt x="0" y="0"/>
                  </a:lnTo>
                  <a:lnTo>
                    <a:pt x="0" y="196849"/>
                  </a:lnTo>
                  <a:lnTo>
                    <a:pt x="614934" y="196849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8510" y="3577971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0" y="0"/>
                  </a:moveTo>
                  <a:lnTo>
                    <a:pt x="614934" y="0"/>
                  </a:lnTo>
                  <a:lnTo>
                    <a:pt x="614934" y="196849"/>
                  </a:lnTo>
                  <a:lnTo>
                    <a:pt x="0" y="1968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072373" y="2785617"/>
            <a:ext cx="2489200" cy="1651000"/>
            <a:chOff x="8072373" y="2785617"/>
            <a:chExt cx="2489200" cy="1651000"/>
          </a:xfrm>
        </p:grpSpPr>
        <p:sp>
          <p:nvSpPr>
            <p:cNvPr id="21" name="object 21"/>
            <p:cNvSpPr/>
            <p:nvPr/>
          </p:nvSpPr>
          <p:spPr>
            <a:xfrm>
              <a:off x="8078723" y="2791967"/>
              <a:ext cx="2476500" cy="1638300"/>
            </a:xfrm>
            <a:custGeom>
              <a:avLst/>
              <a:gdLst/>
              <a:ahLst/>
              <a:cxnLst/>
              <a:rect l="l" t="t" r="r" b="b"/>
              <a:pathLst>
                <a:path w="2476500" h="1638300">
                  <a:moveTo>
                    <a:pt x="1238250" y="0"/>
                  </a:moveTo>
                  <a:lnTo>
                    <a:pt x="1179957" y="891"/>
                  </a:lnTo>
                  <a:lnTo>
                    <a:pt x="1122359" y="3540"/>
                  </a:lnTo>
                  <a:lnTo>
                    <a:pt x="1065513" y="7906"/>
                  </a:lnTo>
                  <a:lnTo>
                    <a:pt x="1009481" y="13951"/>
                  </a:lnTo>
                  <a:lnTo>
                    <a:pt x="954321" y="21635"/>
                  </a:lnTo>
                  <a:lnTo>
                    <a:pt x="900093" y="30919"/>
                  </a:lnTo>
                  <a:lnTo>
                    <a:pt x="846856" y="41763"/>
                  </a:lnTo>
                  <a:lnTo>
                    <a:pt x="794669" y="54128"/>
                  </a:lnTo>
                  <a:lnTo>
                    <a:pt x="743593" y="67975"/>
                  </a:lnTo>
                  <a:lnTo>
                    <a:pt x="693686" y="83264"/>
                  </a:lnTo>
                  <a:lnTo>
                    <a:pt x="645008" y="99956"/>
                  </a:lnTo>
                  <a:lnTo>
                    <a:pt x="597619" y="118012"/>
                  </a:lnTo>
                  <a:lnTo>
                    <a:pt x="551577" y="137392"/>
                  </a:lnTo>
                  <a:lnTo>
                    <a:pt x="506943" y="158057"/>
                  </a:lnTo>
                  <a:lnTo>
                    <a:pt x="463775" y="179967"/>
                  </a:lnTo>
                  <a:lnTo>
                    <a:pt x="422134" y="203084"/>
                  </a:lnTo>
                  <a:lnTo>
                    <a:pt x="382078" y="227367"/>
                  </a:lnTo>
                  <a:lnTo>
                    <a:pt x="343668" y="252778"/>
                  </a:lnTo>
                  <a:lnTo>
                    <a:pt x="306962" y="279278"/>
                  </a:lnTo>
                  <a:lnTo>
                    <a:pt x="272020" y="306826"/>
                  </a:lnTo>
                  <a:lnTo>
                    <a:pt x="238902" y="335383"/>
                  </a:lnTo>
                  <a:lnTo>
                    <a:pt x="207666" y="364911"/>
                  </a:lnTo>
                  <a:lnTo>
                    <a:pt x="178373" y="395369"/>
                  </a:lnTo>
                  <a:lnTo>
                    <a:pt x="151082" y="426719"/>
                  </a:lnTo>
                  <a:lnTo>
                    <a:pt x="125852" y="458921"/>
                  </a:lnTo>
                  <a:lnTo>
                    <a:pt x="102742" y="491936"/>
                  </a:lnTo>
                  <a:lnTo>
                    <a:pt x="81813" y="525724"/>
                  </a:lnTo>
                  <a:lnTo>
                    <a:pt x="63124" y="560246"/>
                  </a:lnTo>
                  <a:lnTo>
                    <a:pt x="46733" y="595463"/>
                  </a:lnTo>
                  <a:lnTo>
                    <a:pt x="32701" y="631335"/>
                  </a:lnTo>
                  <a:lnTo>
                    <a:pt x="21087" y="667824"/>
                  </a:lnTo>
                  <a:lnTo>
                    <a:pt x="11950" y="704888"/>
                  </a:lnTo>
                  <a:lnTo>
                    <a:pt x="5351" y="742491"/>
                  </a:lnTo>
                  <a:lnTo>
                    <a:pt x="1347" y="780591"/>
                  </a:lnTo>
                  <a:lnTo>
                    <a:pt x="0" y="819150"/>
                  </a:lnTo>
                  <a:lnTo>
                    <a:pt x="1347" y="857708"/>
                  </a:lnTo>
                  <a:lnTo>
                    <a:pt x="5351" y="895808"/>
                  </a:lnTo>
                  <a:lnTo>
                    <a:pt x="11950" y="933411"/>
                  </a:lnTo>
                  <a:lnTo>
                    <a:pt x="21087" y="970475"/>
                  </a:lnTo>
                  <a:lnTo>
                    <a:pt x="32701" y="1006964"/>
                  </a:lnTo>
                  <a:lnTo>
                    <a:pt x="46733" y="1042836"/>
                  </a:lnTo>
                  <a:lnTo>
                    <a:pt x="63124" y="1078053"/>
                  </a:lnTo>
                  <a:lnTo>
                    <a:pt x="81813" y="1112575"/>
                  </a:lnTo>
                  <a:lnTo>
                    <a:pt x="102742" y="1146363"/>
                  </a:lnTo>
                  <a:lnTo>
                    <a:pt x="125852" y="1179378"/>
                  </a:lnTo>
                  <a:lnTo>
                    <a:pt x="151082" y="1211580"/>
                  </a:lnTo>
                  <a:lnTo>
                    <a:pt x="178373" y="1242930"/>
                  </a:lnTo>
                  <a:lnTo>
                    <a:pt x="207666" y="1273388"/>
                  </a:lnTo>
                  <a:lnTo>
                    <a:pt x="238902" y="1302916"/>
                  </a:lnTo>
                  <a:lnTo>
                    <a:pt x="272020" y="1331473"/>
                  </a:lnTo>
                  <a:lnTo>
                    <a:pt x="306962" y="1359021"/>
                  </a:lnTo>
                  <a:lnTo>
                    <a:pt x="343668" y="1385521"/>
                  </a:lnTo>
                  <a:lnTo>
                    <a:pt x="382078" y="1410932"/>
                  </a:lnTo>
                  <a:lnTo>
                    <a:pt x="422134" y="1435215"/>
                  </a:lnTo>
                  <a:lnTo>
                    <a:pt x="463775" y="1458332"/>
                  </a:lnTo>
                  <a:lnTo>
                    <a:pt x="506943" y="1480242"/>
                  </a:lnTo>
                  <a:lnTo>
                    <a:pt x="551577" y="1500907"/>
                  </a:lnTo>
                  <a:lnTo>
                    <a:pt x="597619" y="1520287"/>
                  </a:lnTo>
                  <a:lnTo>
                    <a:pt x="645008" y="1538343"/>
                  </a:lnTo>
                  <a:lnTo>
                    <a:pt x="693686" y="1555035"/>
                  </a:lnTo>
                  <a:lnTo>
                    <a:pt x="743593" y="1570324"/>
                  </a:lnTo>
                  <a:lnTo>
                    <a:pt x="794669" y="1584171"/>
                  </a:lnTo>
                  <a:lnTo>
                    <a:pt x="846856" y="1596536"/>
                  </a:lnTo>
                  <a:lnTo>
                    <a:pt x="900093" y="1607380"/>
                  </a:lnTo>
                  <a:lnTo>
                    <a:pt x="954321" y="1616664"/>
                  </a:lnTo>
                  <a:lnTo>
                    <a:pt x="1009481" y="1624348"/>
                  </a:lnTo>
                  <a:lnTo>
                    <a:pt x="1065513" y="1630393"/>
                  </a:lnTo>
                  <a:lnTo>
                    <a:pt x="1122359" y="1634759"/>
                  </a:lnTo>
                  <a:lnTo>
                    <a:pt x="1179957" y="1637408"/>
                  </a:lnTo>
                  <a:lnTo>
                    <a:pt x="1238250" y="1638300"/>
                  </a:lnTo>
                  <a:lnTo>
                    <a:pt x="1296542" y="1637408"/>
                  </a:lnTo>
                  <a:lnTo>
                    <a:pt x="1354140" y="1634759"/>
                  </a:lnTo>
                  <a:lnTo>
                    <a:pt x="1410986" y="1630393"/>
                  </a:lnTo>
                  <a:lnTo>
                    <a:pt x="1467018" y="1624348"/>
                  </a:lnTo>
                  <a:lnTo>
                    <a:pt x="1522178" y="1616664"/>
                  </a:lnTo>
                  <a:lnTo>
                    <a:pt x="1576406" y="1607380"/>
                  </a:lnTo>
                  <a:lnTo>
                    <a:pt x="1629643" y="1596536"/>
                  </a:lnTo>
                  <a:lnTo>
                    <a:pt x="1681830" y="1584171"/>
                  </a:lnTo>
                  <a:lnTo>
                    <a:pt x="1732906" y="1570324"/>
                  </a:lnTo>
                  <a:lnTo>
                    <a:pt x="1782813" y="1555035"/>
                  </a:lnTo>
                  <a:lnTo>
                    <a:pt x="1831491" y="1538343"/>
                  </a:lnTo>
                  <a:lnTo>
                    <a:pt x="1878880" y="1520287"/>
                  </a:lnTo>
                  <a:lnTo>
                    <a:pt x="1924922" y="1500907"/>
                  </a:lnTo>
                  <a:lnTo>
                    <a:pt x="1969556" y="1480242"/>
                  </a:lnTo>
                  <a:lnTo>
                    <a:pt x="2012724" y="1458332"/>
                  </a:lnTo>
                  <a:lnTo>
                    <a:pt x="2054365" y="1435215"/>
                  </a:lnTo>
                  <a:lnTo>
                    <a:pt x="2094421" y="1410932"/>
                  </a:lnTo>
                  <a:lnTo>
                    <a:pt x="2132831" y="1385521"/>
                  </a:lnTo>
                  <a:lnTo>
                    <a:pt x="2169537" y="1359021"/>
                  </a:lnTo>
                  <a:lnTo>
                    <a:pt x="2204479" y="1331473"/>
                  </a:lnTo>
                  <a:lnTo>
                    <a:pt x="2237597" y="1302916"/>
                  </a:lnTo>
                  <a:lnTo>
                    <a:pt x="2268833" y="1273388"/>
                  </a:lnTo>
                  <a:lnTo>
                    <a:pt x="2298126" y="1242930"/>
                  </a:lnTo>
                  <a:lnTo>
                    <a:pt x="2325417" y="1211580"/>
                  </a:lnTo>
                  <a:lnTo>
                    <a:pt x="2350647" y="1179378"/>
                  </a:lnTo>
                  <a:lnTo>
                    <a:pt x="2373757" y="1146363"/>
                  </a:lnTo>
                  <a:lnTo>
                    <a:pt x="2394686" y="1112575"/>
                  </a:lnTo>
                  <a:lnTo>
                    <a:pt x="2413375" y="1078053"/>
                  </a:lnTo>
                  <a:lnTo>
                    <a:pt x="2429766" y="1042836"/>
                  </a:lnTo>
                  <a:lnTo>
                    <a:pt x="2443798" y="1006964"/>
                  </a:lnTo>
                  <a:lnTo>
                    <a:pt x="2455412" y="970475"/>
                  </a:lnTo>
                  <a:lnTo>
                    <a:pt x="2464549" y="933411"/>
                  </a:lnTo>
                  <a:lnTo>
                    <a:pt x="2471148" y="895808"/>
                  </a:lnTo>
                  <a:lnTo>
                    <a:pt x="2475152" y="857708"/>
                  </a:lnTo>
                  <a:lnTo>
                    <a:pt x="2476500" y="819150"/>
                  </a:lnTo>
                  <a:lnTo>
                    <a:pt x="2475152" y="780591"/>
                  </a:lnTo>
                  <a:lnTo>
                    <a:pt x="2471148" y="742491"/>
                  </a:lnTo>
                  <a:lnTo>
                    <a:pt x="2464549" y="704888"/>
                  </a:lnTo>
                  <a:lnTo>
                    <a:pt x="2455412" y="667824"/>
                  </a:lnTo>
                  <a:lnTo>
                    <a:pt x="2443798" y="631335"/>
                  </a:lnTo>
                  <a:lnTo>
                    <a:pt x="2429766" y="595463"/>
                  </a:lnTo>
                  <a:lnTo>
                    <a:pt x="2413375" y="560246"/>
                  </a:lnTo>
                  <a:lnTo>
                    <a:pt x="2394686" y="525724"/>
                  </a:lnTo>
                  <a:lnTo>
                    <a:pt x="2373757" y="491936"/>
                  </a:lnTo>
                  <a:lnTo>
                    <a:pt x="2350647" y="458921"/>
                  </a:lnTo>
                  <a:lnTo>
                    <a:pt x="2325417" y="426719"/>
                  </a:lnTo>
                  <a:lnTo>
                    <a:pt x="2298126" y="395369"/>
                  </a:lnTo>
                  <a:lnTo>
                    <a:pt x="2268833" y="364911"/>
                  </a:lnTo>
                  <a:lnTo>
                    <a:pt x="2237597" y="335383"/>
                  </a:lnTo>
                  <a:lnTo>
                    <a:pt x="2204479" y="306826"/>
                  </a:lnTo>
                  <a:lnTo>
                    <a:pt x="2169537" y="279278"/>
                  </a:lnTo>
                  <a:lnTo>
                    <a:pt x="2132831" y="252778"/>
                  </a:lnTo>
                  <a:lnTo>
                    <a:pt x="2094421" y="227367"/>
                  </a:lnTo>
                  <a:lnTo>
                    <a:pt x="2054365" y="203084"/>
                  </a:lnTo>
                  <a:lnTo>
                    <a:pt x="2012724" y="179967"/>
                  </a:lnTo>
                  <a:lnTo>
                    <a:pt x="1969556" y="158057"/>
                  </a:lnTo>
                  <a:lnTo>
                    <a:pt x="1924922" y="137392"/>
                  </a:lnTo>
                  <a:lnTo>
                    <a:pt x="1878880" y="118012"/>
                  </a:lnTo>
                  <a:lnTo>
                    <a:pt x="1831491" y="99956"/>
                  </a:lnTo>
                  <a:lnTo>
                    <a:pt x="1782813" y="83264"/>
                  </a:lnTo>
                  <a:lnTo>
                    <a:pt x="1732906" y="67975"/>
                  </a:lnTo>
                  <a:lnTo>
                    <a:pt x="1681830" y="54128"/>
                  </a:lnTo>
                  <a:lnTo>
                    <a:pt x="1629643" y="41763"/>
                  </a:lnTo>
                  <a:lnTo>
                    <a:pt x="1576406" y="30919"/>
                  </a:lnTo>
                  <a:lnTo>
                    <a:pt x="1522178" y="21635"/>
                  </a:lnTo>
                  <a:lnTo>
                    <a:pt x="1467018" y="13951"/>
                  </a:lnTo>
                  <a:lnTo>
                    <a:pt x="1410986" y="7906"/>
                  </a:lnTo>
                  <a:lnTo>
                    <a:pt x="1354140" y="3540"/>
                  </a:lnTo>
                  <a:lnTo>
                    <a:pt x="1296542" y="891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78723" y="2791967"/>
              <a:ext cx="2476500" cy="1638300"/>
            </a:xfrm>
            <a:custGeom>
              <a:avLst/>
              <a:gdLst/>
              <a:ahLst/>
              <a:cxnLst/>
              <a:rect l="l" t="t" r="r" b="b"/>
              <a:pathLst>
                <a:path w="2476500" h="1638300">
                  <a:moveTo>
                    <a:pt x="0" y="819150"/>
                  </a:moveTo>
                  <a:lnTo>
                    <a:pt x="1347" y="780591"/>
                  </a:lnTo>
                  <a:lnTo>
                    <a:pt x="5351" y="742491"/>
                  </a:lnTo>
                  <a:lnTo>
                    <a:pt x="11950" y="704888"/>
                  </a:lnTo>
                  <a:lnTo>
                    <a:pt x="21087" y="667824"/>
                  </a:lnTo>
                  <a:lnTo>
                    <a:pt x="32701" y="631335"/>
                  </a:lnTo>
                  <a:lnTo>
                    <a:pt x="46733" y="595463"/>
                  </a:lnTo>
                  <a:lnTo>
                    <a:pt x="63124" y="560246"/>
                  </a:lnTo>
                  <a:lnTo>
                    <a:pt x="81813" y="525724"/>
                  </a:lnTo>
                  <a:lnTo>
                    <a:pt x="102742" y="491936"/>
                  </a:lnTo>
                  <a:lnTo>
                    <a:pt x="125852" y="458921"/>
                  </a:lnTo>
                  <a:lnTo>
                    <a:pt x="151082" y="426719"/>
                  </a:lnTo>
                  <a:lnTo>
                    <a:pt x="178373" y="395369"/>
                  </a:lnTo>
                  <a:lnTo>
                    <a:pt x="207666" y="364911"/>
                  </a:lnTo>
                  <a:lnTo>
                    <a:pt x="238902" y="335383"/>
                  </a:lnTo>
                  <a:lnTo>
                    <a:pt x="272020" y="306826"/>
                  </a:lnTo>
                  <a:lnTo>
                    <a:pt x="306962" y="279278"/>
                  </a:lnTo>
                  <a:lnTo>
                    <a:pt x="343668" y="252778"/>
                  </a:lnTo>
                  <a:lnTo>
                    <a:pt x="382078" y="227367"/>
                  </a:lnTo>
                  <a:lnTo>
                    <a:pt x="422134" y="203084"/>
                  </a:lnTo>
                  <a:lnTo>
                    <a:pt x="463775" y="179967"/>
                  </a:lnTo>
                  <a:lnTo>
                    <a:pt x="506943" y="158057"/>
                  </a:lnTo>
                  <a:lnTo>
                    <a:pt x="551577" y="137392"/>
                  </a:lnTo>
                  <a:lnTo>
                    <a:pt x="597619" y="118012"/>
                  </a:lnTo>
                  <a:lnTo>
                    <a:pt x="645008" y="99956"/>
                  </a:lnTo>
                  <a:lnTo>
                    <a:pt x="693686" y="83264"/>
                  </a:lnTo>
                  <a:lnTo>
                    <a:pt x="743593" y="67975"/>
                  </a:lnTo>
                  <a:lnTo>
                    <a:pt x="794669" y="54128"/>
                  </a:lnTo>
                  <a:lnTo>
                    <a:pt x="846856" y="41763"/>
                  </a:lnTo>
                  <a:lnTo>
                    <a:pt x="900093" y="30919"/>
                  </a:lnTo>
                  <a:lnTo>
                    <a:pt x="954321" y="21635"/>
                  </a:lnTo>
                  <a:lnTo>
                    <a:pt x="1009481" y="13951"/>
                  </a:lnTo>
                  <a:lnTo>
                    <a:pt x="1065513" y="7906"/>
                  </a:lnTo>
                  <a:lnTo>
                    <a:pt x="1122359" y="3540"/>
                  </a:lnTo>
                  <a:lnTo>
                    <a:pt x="1179957" y="891"/>
                  </a:lnTo>
                  <a:lnTo>
                    <a:pt x="1238250" y="0"/>
                  </a:lnTo>
                  <a:lnTo>
                    <a:pt x="1296542" y="891"/>
                  </a:lnTo>
                  <a:lnTo>
                    <a:pt x="1354140" y="3540"/>
                  </a:lnTo>
                  <a:lnTo>
                    <a:pt x="1410986" y="7906"/>
                  </a:lnTo>
                  <a:lnTo>
                    <a:pt x="1467018" y="13951"/>
                  </a:lnTo>
                  <a:lnTo>
                    <a:pt x="1522178" y="21635"/>
                  </a:lnTo>
                  <a:lnTo>
                    <a:pt x="1576406" y="30919"/>
                  </a:lnTo>
                  <a:lnTo>
                    <a:pt x="1629643" y="41763"/>
                  </a:lnTo>
                  <a:lnTo>
                    <a:pt x="1681830" y="54128"/>
                  </a:lnTo>
                  <a:lnTo>
                    <a:pt x="1732906" y="67975"/>
                  </a:lnTo>
                  <a:lnTo>
                    <a:pt x="1782813" y="83264"/>
                  </a:lnTo>
                  <a:lnTo>
                    <a:pt x="1831491" y="99956"/>
                  </a:lnTo>
                  <a:lnTo>
                    <a:pt x="1878880" y="118012"/>
                  </a:lnTo>
                  <a:lnTo>
                    <a:pt x="1924922" y="137392"/>
                  </a:lnTo>
                  <a:lnTo>
                    <a:pt x="1969556" y="158057"/>
                  </a:lnTo>
                  <a:lnTo>
                    <a:pt x="2012724" y="179967"/>
                  </a:lnTo>
                  <a:lnTo>
                    <a:pt x="2054365" y="203084"/>
                  </a:lnTo>
                  <a:lnTo>
                    <a:pt x="2094421" y="227367"/>
                  </a:lnTo>
                  <a:lnTo>
                    <a:pt x="2132831" y="252778"/>
                  </a:lnTo>
                  <a:lnTo>
                    <a:pt x="2169537" y="279278"/>
                  </a:lnTo>
                  <a:lnTo>
                    <a:pt x="2204479" y="306826"/>
                  </a:lnTo>
                  <a:lnTo>
                    <a:pt x="2237597" y="335383"/>
                  </a:lnTo>
                  <a:lnTo>
                    <a:pt x="2268833" y="364911"/>
                  </a:lnTo>
                  <a:lnTo>
                    <a:pt x="2298126" y="395369"/>
                  </a:lnTo>
                  <a:lnTo>
                    <a:pt x="2325417" y="426719"/>
                  </a:lnTo>
                  <a:lnTo>
                    <a:pt x="2350647" y="458921"/>
                  </a:lnTo>
                  <a:lnTo>
                    <a:pt x="2373757" y="491936"/>
                  </a:lnTo>
                  <a:lnTo>
                    <a:pt x="2394686" y="525724"/>
                  </a:lnTo>
                  <a:lnTo>
                    <a:pt x="2413375" y="560246"/>
                  </a:lnTo>
                  <a:lnTo>
                    <a:pt x="2429766" y="595463"/>
                  </a:lnTo>
                  <a:lnTo>
                    <a:pt x="2443798" y="631335"/>
                  </a:lnTo>
                  <a:lnTo>
                    <a:pt x="2455412" y="667824"/>
                  </a:lnTo>
                  <a:lnTo>
                    <a:pt x="2464549" y="704888"/>
                  </a:lnTo>
                  <a:lnTo>
                    <a:pt x="2471148" y="742491"/>
                  </a:lnTo>
                  <a:lnTo>
                    <a:pt x="2475152" y="780591"/>
                  </a:lnTo>
                  <a:lnTo>
                    <a:pt x="2476500" y="819150"/>
                  </a:lnTo>
                  <a:lnTo>
                    <a:pt x="2475152" y="857708"/>
                  </a:lnTo>
                  <a:lnTo>
                    <a:pt x="2471148" y="895808"/>
                  </a:lnTo>
                  <a:lnTo>
                    <a:pt x="2464549" y="933411"/>
                  </a:lnTo>
                  <a:lnTo>
                    <a:pt x="2455412" y="970475"/>
                  </a:lnTo>
                  <a:lnTo>
                    <a:pt x="2443798" y="1006964"/>
                  </a:lnTo>
                  <a:lnTo>
                    <a:pt x="2429766" y="1042836"/>
                  </a:lnTo>
                  <a:lnTo>
                    <a:pt x="2413375" y="1078053"/>
                  </a:lnTo>
                  <a:lnTo>
                    <a:pt x="2394686" y="1112575"/>
                  </a:lnTo>
                  <a:lnTo>
                    <a:pt x="2373757" y="1146363"/>
                  </a:lnTo>
                  <a:lnTo>
                    <a:pt x="2350647" y="1179378"/>
                  </a:lnTo>
                  <a:lnTo>
                    <a:pt x="2325417" y="1211580"/>
                  </a:lnTo>
                  <a:lnTo>
                    <a:pt x="2298126" y="1242930"/>
                  </a:lnTo>
                  <a:lnTo>
                    <a:pt x="2268833" y="1273388"/>
                  </a:lnTo>
                  <a:lnTo>
                    <a:pt x="2237597" y="1302916"/>
                  </a:lnTo>
                  <a:lnTo>
                    <a:pt x="2204479" y="1331473"/>
                  </a:lnTo>
                  <a:lnTo>
                    <a:pt x="2169537" y="1359021"/>
                  </a:lnTo>
                  <a:lnTo>
                    <a:pt x="2132831" y="1385521"/>
                  </a:lnTo>
                  <a:lnTo>
                    <a:pt x="2094421" y="1410932"/>
                  </a:lnTo>
                  <a:lnTo>
                    <a:pt x="2054365" y="1435215"/>
                  </a:lnTo>
                  <a:lnTo>
                    <a:pt x="2012724" y="1458332"/>
                  </a:lnTo>
                  <a:lnTo>
                    <a:pt x="1969556" y="1480242"/>
                  </a:lnTo>
                  <a:lnTo>
                    <a:pt x="1924922" y="1500907"/>
                  </a:lnTo>
                  <a:lnTo>
                    <a:pt x="1878880" y="1520287"/>
                  </a:lnTo>
                  <a:lnTo>
                    <a:pt x="1831491" y="1538343"/>
                  </a:lnTo>
                  <a:lnTo>
                    <a:pt x="1782813" y="1555035"/>
                  </a:lnTo>
                  <a:lnTo>
                    <a:pt x="1732906" y="1570324"/>
                  </a:lnTo>
                  <a:lnTo>
                    <a:pt x="1681830" y="1584171"/>
                  </a:lnTo>
                  <a:lnTo>
                    <a:pt x="1629643" y="1596536"/>
                  </a:lnTo>
                  <a:lnTo>
                    <a:pt x="1576406" y="1607380"/>
                  </a:lnTo>
                  <a:lnTo>
                    <a:pt x="1522178" y="1616664"/>
                  </a:lnTo>
                  <a:lnTo>
                    <a:pt x="1467018" y="1624348"/>
                  </a:lnTo>
                  <a:lnTo>
                    <a:pt x="1410986" y="1630393"/>
                  </a:lnTo>
                  <a:lnTo>
                    <a:pt x="1354140" y="1634759"/>
                  </a:lnTo>
                  <a:lnTo>
                    <a:pt x="1296542" y="1637408"/>
                  </a:lnTo>
                  <a:lnTo>
                    <a:pt x="1238250" y="1638300"/>
                  </a:lnTo>
                  <a:lnTo>
                    <a:pt x="1179957" y="1637408"/>
                  </a:lnTo>
                  <a:lnTo>
                    <a:pt x="1122359" y="1634759"/>
                  </a:lnTo>
                  <a:lnTo>
                    <a:pt x="1065513" y="1630393"/>
                  </a:lnTo>
                  <a:lnTo>
                    <a:pt x="1009481" y="1624348"/>
                  </a:lnTo>
                  <a:lnTo>
                    <a:pt x="954321" y="1616664"/>
                  </a:lnTo>
                  <a:lnTo>
                    <a:pt x="900093" y="1607380"/>
                  </a:lnTo>
                  <a:lnTo>
                    <a:pt x="846856" y="1596536"/>
                  </a:lnTo>
                  <a:lnTo>
                    <a:pt x="794669" y="1584171"/>
                  </a:lnTo>
                  <a:lnTo>
                    <a:pt x="743593" y="1570324"/>
                  </a:lnTo>
                  <a:lnTo>
                    <a:pt x="693686" y="1555035"/>
                  </a:lnTo>
                  <a:lnTo>
                    <a:pt x="645008" y="1538343"/>
                  </a:lnTo>
                  <a:lnTo>
                    <a:pt x="597619" y="1520287"/>
                  </a:lnTo>
                  <a:lnTo>
                    <a:pt x="551577" y="1500907"/>
                  </a:lnTo>
                  <a:lnTo>
                    <a:pt x="506943" y="1480242"/>
                  </a:lnTo>
                  <a:lnTo>
                    <a:pt x="463775" y="1458332"/>
                  </a:lnTo>
                  <a:lnTo>
                    <a:pt x="422134" y="1435215"/>
                  </a:lnTo>
                  <a:lnTo>
                    <a:pt x="382078" y="1410932"/>
                  </a:lnTo>
                  <a:lnTo>
                    <a:pt x="343668" y="1385521"/>
                  </a:lnTo>
                  <a:lnTo>
                    <a:pt x="306962" y="1359021"/>
                  </a:lnTo>
                  <a:lnTo>
                    <a:pt x="272020" y="1331473"/>
                  </a:lnTo>
                  <a:lnTo>
                    <a:pt x="238902" y="1302916"/>
                  </a:lnTo>
                  <a:lnTo>
                    <a:pt x="207666" y="1273388"/>
                  </a:lnTo>
                  <a:lnTo>
                    <a:pt x="178373" y="1242930"/>
                  </a:lnTo>
                  <a:lnTo>
                    <a:pt x="151082" y="1211580"/>
                  </a:lnTo>
                  <a:lnTo>
                    <a:pt x="125852" y="1179378"/>
                  </a:lnTo>
                  <a:lnTo>
                    <a:pt x="102742" y="1146363"/>
                  </a:lnTo>
                  <a:lnTo>
                    <a:pt x="81813" y="1112575"/>
                  </a:lnTo>
                  <a:lnTo>
                    <a:pt x="63124" y="1078053"/>
                  </a:lnTo>
                  <a:lnTo>
                    <a:pt x="46733" y="1042836"/>
                  </a:lnTo>
                  <a:lnTo>
                    <a:pt x="32701" y="1006964"/>
                  </a:lnTo>
                  <a:lnTo>
                    <a:pt x="21087" y="970475"/>
                  </a:lnTo>
                  <a:lnTo>
                    <a:pt x="11950" y="933411"/>
                  </a:lnTo>
                  <a:lnTo>
                    <a:pt x="5351" y="895808"/>
                  </a:lnTo>
                  <a:lnTo>
                    <a:pt x="1347" y="857708"/>
                  </a:lnTo>
                  <a:lnTo>
                    <a:pt x="0" y="819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01888" y="3063951"/>
            <a:ext cx="1632585" cy="10579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91100"/>
              </a:lnSpc>
              <a:spcBef>
                <a:spcPts val="355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VIGIAS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CADA </a:t>
            </a:r>
            <a:r>
              <a:rPr sz="2400" spc="-8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SEDE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9141" y="5251450"/>
            <a:ext cx="5372735" cy="909319"/>
            <a:chOff x="3549141" y="5251450"/>
            <a:chExt cx="5372735" cy="909319"/>
          </a:xfrm>
        </p:grpSpPr>
        <p:sp>
          <p:nvSpPr>
            <p:cNvPr id="25" name="object 25"/>
            <p:cNvSpPr/>
            <p:nvPr/>
          </p:nvSpPr>
          <p:spPr>
            <a:xfrm>
              <a:off x="3555491" y="5257800"/>
              <a:ext cx="5360035" cy="896619"/>
            </a:xfrm>
            <a:custGeom>
              <a:avLst/>
              <a:gdLst/>
              <a:ahLst/>
              <a:cxnLst/>
              <a:rect l="l" t="t" r="r" b="b"/>
              <a:pathLst>
                <a:path w="5360034" h="896620">
                  <a:moveTo>
                    <a:pt x="5210556" y="0"/>
                  </a:moveTo>
                  <a:lnTo>
                    <a:pt x="149352" y="0"/>
                  </a:lnTo>
                  <a:lnTo>
                    <a:pt x="102168" y="7619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2"/>
                  </a:lnTo>
                  <a:lnTo>
                    <a:pt x="0" y="746760"/>
                  </a:lnTo>
                  <a:lnTo>
                    <a:pt x="7620" y="793967"/>
                  </a:lnTo>
                  <a:lnTo>
                    <a:pt x="28834" y="834966"/>
                  </a:lnTo>
                  <a:lnTo>
                    <a:pt x="61173" y="867296"/>
                  </a:lnTo>
                  <a:lnTo>
                    <a:pt x="102168" y="888498"/>
                  </a:lnTo>
                  <a:lnTo>
                    <a:pt x="149352" y="896112"/>
                  </a:lnTo>
                  <a:lnTo>
                    <a:pt x="5210556" y="896112"/>
                  </a:lnTo>
                  <a:lnTo>
                    <a:pt x="5257739" y="888498"/>
                  </a:lnTo>
                  <a:lnTo>
                    <a:pt x="5298734" y="867296"/>
                  </a:lnTo>
                  <a:lnTo>
                    <a:pt x="5331073" y="834966"/>
                  </a:lnTo>
                  <a:lnTo>
                    <a:pt x="5352288" y="793967"/>
                  </a:lnTo>
                  <a:lnTo>
                    <a:pt x="5359908" y="746760"/>
                  </a:lnTo>
                  <a:lnTo>
                    <a:pt x="5359908" y="149352"/>
                  </a:lnTo>
                  <a:lnTo>
                    <a:pt x="5352287" y="102168"/>
                  </a:lnTo>
                  <a:lnTo>
                    <a:pt x="5331073" y="61173"/>
                  </a:lnTo>
                  <a:lnTo>
                    <a:pt x="5298734" y="28834"/>
                  </a:lnTo>
                  <a:lnTo>
                    <a:pt x="5257739" y="7619"/>
                  </a:lnTo>
                  <a:lnTo>
                    <a:pt x="52105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5491" y="5257800"/>
              <a:ext cx="5360035" cy="896619"/>
            </a:xfrm>
            <a:custGeom>
              <a:avLst/>
              <a:gdLst/>
              <a:ahLst/>
              <a:cxnLst/>
              <a:rect l="l" t="t" r="r" b="b"/>
              <a:pathLst>
                <a:path w="5360034" h="896620">
                  <a:moveTo>
                    <a:pt x="0" y="149352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19"/>
                  </a:lnTo>
                  <a:lnTo>
                    <a:pt x="149352" y="0"/>
                  </a:lnTo>
                  <a:lnTo>
                    <a:pt x="5210556" y="0"/>
                  </a:lnTo>
                  <a:lnTo>
                    <a:pt x="5257739" y="7619"/>
                  </a:lnTo>
                  <a:lnTo>
                    <a:pt x="5298734" y="28834"/>
                  </a:lnTo>
                  <a:lnTo>
                    <a:pt x="5331073" y="61173"/>
                  </a:lnTo>
                  <a:lnTo>
                    <a:pt x="5352287" y="102168"/>
                  </a:lnTo>
                  <a:lnTo>
                    <a:pt x="5359908" y="149352"/>
                  </a:lnTo>
                  <a:lnTo>
                    <a:pt x="5359908" y="746760"/>
                  </a:lnTo>
                  <a:lnTo>
                    <a:pt x="5352288" y="793967"/>
                  </a:lnTo>
                  <a:lnTo>
                    <a:pt x="5331073" y="834966"/>
                  </a:lnTo>
                  <a:lnTo>
                    <a:pt x="5298734" y="867296"/>
                  </a:lnTo>
                  <a:lnTo>
                    <a:pt x="5257739" y="888498"/>
                  </a:lnTo>
                  <a:lnTo>
                    <a:pt x="5210556" y="896112"/>
                  </a:lnTo>
                  <a:lnTo>
                    <a:pt x="149352" y="896112"/>
                  </a:lnTo>
                  <a:lnTo>
                    <a:pt x="102168" y="888498"/>
                  </a:lnTo>
                  <a:lnTo>
                    <a:pt x="61173" y="867296"/>
                  </a:lnTo>
                  <a:lnTo>
                    <a:pt x="28834" y="834966"/>
                  </a:lnTo>
                  <a:lnTo>
                    <a:pt x="7620" y="793967"/>
                  </a:lnTo>
                  <a:lnTo>
                    <a:pt x="0" y="746760"/>
                  </a:lnTo>
                  <a:lnTo>
                    <a:pt x="0" y="1493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42765" y="5309108"/>
            <a:ext cx="4784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  <a:tabLst>
                <a:tab pos="313817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OQU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DIFE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ENCIAL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GENERO,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PERTENENCIA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ETNICA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9189" y="1572590"/>
            <a:ext cx="7266305" cy="298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Calibri"/>
              <a:cs typeface="Calibri"/>
            </a:endParaRPr>
          </a:p>
          <a:p>
            <a:pPr marL="2795905" marR="5080" indent="-2783205">
              <a:lnSpc>
                <a:spcPts val="4320"/>
              </a:lnSpc>
            </a:pP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SOBRE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40" dirty="0">
                <a:solidFill>
                  <a:srgbClr val="E7E6E6"/>
                </a:solidFill>
                <a:latin typeface="Segoe UI"/>
                <a:cs typeface="Segoe UI"/>
              </a:rPr>
              <a:t>LOS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15" dirty="0">
                <a:solidFill>
                  <a:srgbClr val="E7E6E6"/>
                </a:solidFill>
                <a:latin typeface="Segoe UI"/>
                <a:cs typeface="Segoe UI"/>
              </a:rPr>
              <a:t>COMITES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Y VIGIAS </a:t>
            </a:r>
            <a:r>
              <a:rPr sz="4000" b="1" spc="-108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EN </a:t>
            </a: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SST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510" y="33307"/>
            <a:ext cx="12198985" cy="6631305"/>
            <a:chOff x="-6510" y="33307"/>
            <a:chExt cx="12198985" cy="6631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1096" y="1275215"/>
              <a:ext cx="8004099" cy="41552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6510" y="33307"/>
              <a:ext cx="2132965" cy="1857375"/>
            </a:xfrm>
            <a:custGeom>
              <a:avLst/>
              <a:gdLst/>
              <a:ahLst/>
              <a:cxnLst/>
              <a:rect l="l" t="t" r="r" b="b"/>
              <a:pathLst>
                <a:path w="2132965" h="1857375">
                  <a:moveTo>
                    <a:pt x="1998639" y="160985"/>
                  </a:moveTo>
                  <a:lnTo>
                    <a:pt x="1916966" y="35989"/>
                  </a:lnTo>
                  <a:lnTo>
                    <a:pt x="1872777" y="14797"/>
                  </a:lnTo>
                  <a:lnTo>
                    <a:pt x="1832767" y="0"/>
                  </a:lnTo>
                  <a:lnTo>
                    <a:pt x="1776808" y="7230"/>
                  </a:lnTo>
                  <a:lnTo>
                    <a:pt x="1738445" y="18170"/>
                  </a:lnTo>
                  <a:lnTo>
                    <a:pt x="1697095" y="47759"/>
                  </a:lnTo>
                  <a:lnTo>
                    <a:pt x="1673762" y="81703"/>
                  </a:lnTo>
                  <a:lnTo>
                    <a:pt x="1657553" y="126549"/>
                  </a:lnTo>
                  <a:lnTo>
                    <a:pt x="1651609" y="140671"/>
                  </a:lnTo>
                  <a:lnTo>
                    <a:pt x="1643525" y="174734"/>
                  </a:lnTo>
                  <a:lnTo>
                    <a:pt x="1647811" y="204512"/>
                  </a:lnTo>
                  <a:lnTo>
                    <a:pt x="1664092" y="229429"/>
                  </a:lnTo>
                  <a:lnTo>
                    <a:pt x="1670729" y="262804"/>
                  </a:lnTo>
                  <a:lnTo>
                    <a:pt x="1724849" y="345630"/>
                  </a:lnTo>
                  <a:lnTo>
                    <a:pt x="1740679" y="393076"/>
                  </a:lnTo>
                  <a:lnTo>
                    <a:pt x="1785212" y="530884"/>
                  </a:lnTo>
                  <a:lnTo>
                    <a:pt x="1788281" y="582016"/>
                  </a:lnTo>
                  <a:lnTo>
                    <a:pt x="1801330" y="625206"/>
                  </a:lnTo>
                  <a:lnTo>
                    <a:pt x="1803051" y="674274"/>
                  </a:lnTo>
                  <a:lnTo>
                    <a:pt x="1804025" y="722202"/>
                  </a:lnTo>
                  <a:lnTo>
                    <a:pt x="1804208" y="768917"/>
                  </a:lnTo>
                  <a:lnTo>
                    <a:pt x="1792919" y="821293"/>
                  </a:lnTo>
                  <a:lnTo>
                    <a:pt x="1780742" y="872311"/>
                  </a:lnTo>
                  <a:lnTo>
                    <a:pt x="1767631" y="921899"/>
                  </a:lnTo>
                  <a:lnTo>
                    <a:pt x="1763321" y="961738"/>
                  </a:lnTo>
                  <a:lnTo>
                    <a:pt x="1746997" y="1006409"/>
                  </a:lnTo>
                  <a:lnTo>
                    <a:pt x="1718661" y="1055914"/>
                  </a:lnTo>
                  <a:lnTo>
                    <a:pt x="1699576" y="1096359"/>
                  </a:lnTo>
                  <a:lnTo>
                    <a:pt x="1679111" y="1134693"/>
                  </a:lnTo>
                  <a:lnTo>
                    <a:pt x="1657267" y="1170916"/>
                  </a:lnTo>
                  <a:lnTo>
                    <a:pt x="1623414" y="1211977"/>
                  </a:lnTo>
                  <a:lnTo>
                    <a:pt x="1598815" y="1243983"/>
                  </a:lnTo>
                  <a:lnTo>
                    <a:pt x="1562207" y="1280829"/>
                  </a:lnTo>
                  <a:lnTo>
                    <a:pt x="1524224" y="1315569"/>
                  </a:lnTo>
                  <a:lnTo>
                    <a:pt x="1495496" y="1341257"/>
                  </a:lnTo>
                  <a:lnTo>
                    <a:pt x="1454763" y="1371788"/>
                  </a:lnTo>
                  <a:lnTo>
                    <a:pt x="1423286" y="1393270"/>
                  </a:lnTo>
                  <a:lnTo>
                    <a:pt x="1379805" y="1419596"/>
                  </a:lnTo>
                  <a:lnTo>
                    <a:pt x="1334952" y="1443822"/>
                  </a:lnTo>
                  <a:lnTo>
                    <a:pt x="1299358" y="1459001"/>
                  </a:lnTo>
                  <a:lnTo>
                    <a:pt x="1251761" y="1479029"/>
                  </a:lnTo>
                  <a:lnTo>
                    <a:pt x="1213425" y="1490012"/>
                  </a:lnTo>
                  <a:lnTo>
                    <a:pt x="1163088" y="1505846"/>
                  </a:lnTo>
                  <a:lnTo>
                    <a:pt x="1122013" y="1512637"/>
                  </a:lnTo>
                  <a:lnTo>
                    <a:pt x="1079570" y="1517334"/>
                  </a:lnTo>
                  <a:lnTo>
                    <a:pt x="1025128" y="1526885"/>
                  </a:lnTo>
                  <a:lnTo>
                    <a:pt x="979950" y="1527397"/>
                  </a:lnTo>
                  <a:lnTo>
                    <a:pt x="933406" y="1525817"/>
                  </a:lnTo>
                  <a:lnTo>
                    <a:pt x="885496" y="1522148"/>
                  </a:lnTo>
                  <a:lnTo>
                    <a:pt x="836221" y="1516390"/>
                  </a:lnTo>
                  <a:lnTo>
                    <a:pt x="785625" y="1508609"/>
                  </a:lnTo>
                  <a:lnTo>
                    <a:pt x="744771" y="1492521"/>
                  </a:lnTo>
                  <a:lnTo>
                    <a:pt x="692445" y="1482092"/>
                  </a:lnTo>
                  <a:lnTo>
                    <a:pt x="649955" y="1463500"/>
                  </a:lnTo>
                  <a:lnTo>
                    <a:pt x="606717" y="1443763"/>
                  </a:lnTo>
                  <a:lnTo>
                    <a:pt x="562778" y="1422952"/>
                  </a:lnTo>
                  <a:lnTo>
                    <a:pt x="528816" y="1394193"/>
                  </a:lnTo>
                  <a:lnTo>
                    <a:pt x="483614" y="1371451"/>
                  </a:lnTo>
                  <a:lnTo>
                    <a:pt x="412837" y="1309567"/>
                  </a:lnTo>
                  <a:lnTo>
                    <a:pt x="387356" y="1270570"/>
                  </a:lnTo>
                  <a:lnTo>
                    <a:pt x="350822" y="1237875"/>
                  </a:lnTo>
                  <a:lnTo>
                    <a:pt x="324546" y="1197661"/>
                  </a:lnTo>
                  <a:lnTo>
                    <a:pt x="287312" y="1163894"/>
                  </a:lnTo>
                  <a:lnTo>
                    <a:pt x="268961" y="1135809"/>
                  </a:lnTo>
                  <a:lnTo>
                    <a:pt x="241147" y="1116460"/>
                  </a:lnTo>
                  <a:lnTo>
                    <a:pt x="214898" y="1099505"/>
                  </a:lnTo>
                  <a:lnTo>
                    <a:pt x="190612" y="1085555"/>
                  </a:lnTo>
                  <a:lnTo>
                    <a:pt x="142578" y="1081695"/>
                  </a:lnTo>
                  <a:lnTo>
                    <a:pt x="91262" y="1096031"/>
                  </a:lnTo>
                  <a:lnTo>
                    <a:pt x="47566" y="1122029"/>
                  </a:lnTo>
                  <a:lnTo>
                    <a:pt x="11760" y="1160101"/>
                  </a:lnTo>
                  <a:lnTo>
                    <a:pt x="0" y="1188538"/>
                  </a:lnTo>
                  <a:lnTo>
                    <a:pt x="2859" y="1309004"/>
                  </a:lnTo>
                  <a:lnTo>
                    <a:pt x="102172" y="1460995"/>
                  </a:lnTo>
                  <a:lnTo>
                    <a:pt x="214229" y="1562839"/>
                  </a:lnTo>
                  <a:lnTo>
                    <a:pt x="51112" y="1313199"/>
                  </a:lnTo>
                  <a:lnTo>
                    <a:pt x="40531" y="1273787"/>
                  </a:lnTo>
                  <a:lnTo>
                    <a:pt x="43067" y="1208014"/>
                  </a:lnTo>
                  <a:lnTo>
                    <a:pt x="73001" y="1160956"/>
                  </a:lnTo>
                  <a:lnTo>
                    <a:pt x="104751" y="1139893"/>
                  </a:lnTo>
                  <a:lnTo>
                    <a:pt x="176441" y="1133521"/>
                  </a:lnTo>
                  <a:lnTo>
                    <a:pt x="196957" y="1141701"/>
                  </a:lnTo>
                  <a:lnTo>
                    <a:pt x="218963" y="1152162"/>
                  </a:lnTo>
                  <a:lnTo>
                    <a:pt x="242173" y="1164465"/>
                  </a:lnTo>
                  <a:lnTo>
                    <a:pt x="311492" y="1270554"/>
                  </a:lnTo>
                  <a:lnTo>
                    <a:pt x="424037" y="1373143"/>
                  </a:lnTo>
                  <a:lnTo>
                    <a:pt x="460532" y="1405779"/>
                  </a:lnTo>
                  <a:lnTo>
                    <a:pt x="507067" y="1430561"/>
                  </a:lnTo>
                  <a:lnTo>
                    <a:pt x="542328" y="1461309"/>
                  </a:lnTo>
                  <a:lnTo>
                    <a:pt x="587531" y="1484053"/>
                  </a:lnTo>
                  <a:lnTo>
                    <a:pt x="631994" y="1505665"/>
                  </a:lnTo>
                  <a:lnTo>
                    <a:pt x="686299" y="1519121"/>
                  </a:lnTo>
                  <a:lnTo>
                    <a:pt x="729134" y="1538242"/>
                  </a:lnTo>
                  <a:lnTo>
                    <a:pt x="781712" y="1549057"/>
                  </a:lnTo>
                  <a:lnTo>
                    <a:pt x="833354" y="1558438"/>
                  </a:lnTo>
                  <a:lnTo>
                    <a:pt x="883136" y="1564971"/>
                  </a:lnTo>
                  <a:lnTo>
                    <a:pt x="931640" y="1569551"/>
                  </a:lnTo>
                  <a:lnTo>
                    <a:pt x="978845" y="1572141"/>
                  </a:lnTo>
                  <a:lnTo>
                    <a:pt x="1024727" y="1572708"/>
                  </a:lnTo>
                  <a:lnTo>
                    <a:pt x="1079897" y="1564269"/>
                  </a:lnTo>
                  <a:lnTo>
                    <a:pt x="1123067" y="1560685"/>
                  </a:lnTo>
                  <a:lnTo>
                    <a:pt x="1175478" y="1548026"/>
                  </a:lnTo>
                  <a:lnTo>
                    <a:pt x="1215846" y="1540152"/>
                  </a:lnTo>
                  <a:lnTo>
                    <a:pt x="1265409" y="1523134"/>
                  </a:lnTo>
                  <a:lnTo>
                    <a:pt x="1313514" y="1503884"/>
                  </a:lnTo>
                  <a:lnTo>
                    <a:pt x="1360139" y="1482369"/>
                  </a:lnTo>
                  <a:lnTo>
                    <a:pt x="1405260" y="1458552"/>
                  </a:lnTo>
                  <a:lnTo>
                    <a:pt x="1448855" y="1432400"/>
                  </a:lnTo>
                  <a:lnTo>
                    <a:pt x="1490902" y="1403879"/>
                  </a:lnTo>
                  <a:lnTo>
                    <a:pt x="1520785" y="1379960"/>
                  </a:lnTo>
                  <a:lnTo>
                    <a:pt x="1559789" y="1346782"/>
                  </a:lnTo>
                  <a:lnTo>
                    <a:pt x="1597304" y="1311325"/>
                  </a:lnTo>
                  <a:lnTo>
                    <a:pt x="1633351" y="1273620"/>
                  </a:lnTo>
                  <a:lnTo>
                    <a:pt x="1667950" y="1233701"/>
                  </a:lnTo>
                  <a:lnTo>
                    <a:pt x="1690493" y="1198547"/>
                  </a:lnTo>
                  <a:lnTo>
                    <a:pt x="1722262" y="1154296"/>
                  </a:lnTo>
                  <a:lnTo>
                    <a:pt x="1742016" y="1114876"/>
                  </a:lnTo>
                  <a:lnTo>
                    <a:pt x="1771040" y="1066423"/>
                  </a:lnTo>
                  <a:lnTo>
                    <a:pt x="1788091" y="1022865"/>
                  </a:lnTo>
                  <a:lnTo>
                    <a:pt x="1803823" y="977288"/>
                  </a:lnTo>
                  <a:lnTo>
                    <a:pt x="1818256" y="929723"/>
                  </a:lnTo>
                  <a:lnTo>
                    <a:pt x="1830097" y="878193"/>
                  </a:lnTo>
                  <a:lnTo>
                    <a:pt x="1840886" y="825050"/>
                  </a:lnTo>
                  <a:lnTo>
                    <a:pt x="1840016" y="777283"/>
                  </a:lnTo>
                  <a:lnTo>
                    <a:pt x="1848776" y="721037"/>
                  </a:lnTo>
                  <a:lnTo>
                    <a:pt x="1845930" y="670245"/>
                  </a:lnTo>
                  <a:lnTo>
                    <a:pt x="1842135" y="618001"/>
                  </a:lnTo>
                  <a:lnTo>
                    <a:pt x="1837416" y="564343"/>
                  </a:lnTo>
                  <a:lnTo>
                    <a:pt x="1822417" y="518170"/>
                  </a:lnTo>
                  <a:lnTo>
                    <a:pt x="1817604" y="464369"/>
                  </a:lnTo>
                  <a:lnTo>
                    <a:pt x="1785508" y="368812"/>
                  </a:lnTo>
                  <a:lnTo>
                    <a:pt x="1758287" y="327153"/>
                  </a:lnTo>
                  <a:lnTo>
                    <a:pt x="1741380" y="278060"/>
                  </a:lnTo>
                  <a:lnTo>
                    <a:pt x="1701136" y="216468"/>
                  </a:lnTo>
                  <a:lnTo>
                    <a:pt x="1700073" y="191624"/>
                  </a:lnTo>
                  <a:lnTo>
                    <a:pt x="1689381" y="175260"/>
                  </a:lnTo>
                  <a:lnTo>
                    <a:pt x="1716053" y="99991"/>
                  </a:lnTo>
                  <a:lnTo>
                    <a:pt x="1763862" y="57070"/>
                  </a:lnTo>
                  <a:lnTo>
                    <a:pt x="1818582" y="47944"/>
                  </a:lnTo>
                  <a:lnTo>
                    <a:pt x="1852155" y="52890"/>
                  </a:lnTo>
                  <a:lnTo>
                    <a:pt x="1879431" y="71416"/>
                  </a:lnTo>
                  <a:lnTo>
                    <a:pt x="1911041" y="96576"/>
                  </a:lnTo>
                  <a:lnTo>
                    <a:pt x="2074510" y="346754"/>
                  </a:lnTo>
                  <a:lnTo>
                    <a:pt x="2042502" y="251332"/>
                  </a:lnTo>
                  <a:lnTo>
                    <a:pt x="2015393" y="209843"/>
                  </a:lnTo>
                  <a:lnTo>
                    <a:pt x="1998639" y="160985"/>
                  </a:lnTo>
                  <a:close/>
                </a:path>
                <a:path w="2132965" h="1857375">
                  <a:moveTo>
                    <a:pt x="2074510" y="346754"/>
                  </a:moveTo>
                  <a:lnTo>
                    <a:pt x="1911217" y="96844"/>
                  </a:lnTo>
                  <a:lnTo>
                    <a:pt x="1928887" y="147106"/>
                  </a:lnTo>
                  <a:lnTo>
                    <a:pt x="1984755" y="232608"/>
                  </a:lnTo>
                  <a:lnTo>
                    <a:pt x="2065386" y="472097"/>
                  </a:lnTo>
                  <a:lnTo>
                    <a:pt x="2069599" y="524982"/>
                  </a:lnTo>
                  <a:lnTo>
                    <a:pt x="2073307" y="577091"/>
                  </a:lnTo>
                  <a:lnTo>
                    <a:pt x="2087106" y="621427"/>
                  </a:lnTo>
                  <a:lnTo>
                    <a:pt x="2089698" y="671831"/>
                  </a:lnTo>
                  <a:lnTo>
                    <a:pt x="2081051" y="728251"/>
                  </a:lnTo>
                  <a:lnTo>
                    <a:pt x="2082393" y="776740"/>
                  </a:lnTo>
                  <a:lnTo>
                    <a:pt x="2083059" y="824194"/>
                  </a:lnTo>
                  <a:lnTo>
                    <a:pt x="2072382" y="877508"/>
                  </a:lnTo>
                  <a:lnTo>
                    <a:pt x="2060961" y="929683"/>
                  </a:lnTo>
                  <a:lnTo>
                    <a:pt x="2047598" y="978885"/>
                  </a:lnTo>
                  <a:lnTo>
                    <a:pt x="2033274" y="1026616"/>
                  </a:lnTo>
                  <a:lnTo>
                    <a:pt x="2017976" y="1072858"/>
                  </a:lnTo>
                  <a:lnTo>
                    <a:pt x="2001693" y="1117591"/>
                  </a:lnTo>
                  <a:lnTo>
                    <a:pt x="1984413" y="1160798"/>
                  </a:lnTo>
                  <a:lnTo>
                    <a:pt x="1966123" y="1202461"/>
                  </a:lnTo>
                  <a:lnTo>
                    <a:pt x="1946813" y="1242561"/>
                  </a:lnTo>
                  <a:lnTo>
                    <a:pt x="1915838" y="1288028"/>
                  </a:lnTo>
                  <a:lnTo>
                    <a:pt x="1894450" y="1324948"/>
                  </a:lnTo>
                  <a:lnTo>
                    <a:pt x="1861374" y="1367199"/>
                  </a:lnTo>
                  <a:lnTo>
                    <a:pt x="1837861" y="1400867"/>
                  </a:lnTo>
                  <a:lnTo>
                    <a:pt x="1802636" y="1439829"/>
                  </a:lnTo>
                  <a:lnTo>
                    <a:pt x="1766319" y="1477120"/>
                  </a:lnTo>
                  <a:lnTo>
                    <a:pt x="1739529" y="1505773"/>
                  </a:lnTo>
                  <a:lnTo>
                    <a:pt x="1700992" y="1539666"/>
                  </a:lnTo>
                  <a:lnTo>
                    <a:pt x="1661327" y="1571833"/>
                  </a:lnTo>
                  <a:lnTo>
                    <a:pt x="1620522" y="1602255"/>
                  </a:lnTo>
                  <a:lnTo>
                    <a:pt x="1578566" y="1630915"/>
                  </a:lnTo>
                  <a:lnTo>
                    <a:pt x="1535443" y="1657789"/>
                  </a:lnTo>
                  <a:lnTo>
                    <a:pt x="1501800" y="1675954"/>
                  </a:lnTo>
                  <a:lnTo>
                    <a:pt x="1456385" y="1699322"/>
                  </a:lnTo>
                  <a:lnTo>
                    <a:pt x="1409843" y="1720964"/>
                  </a:lnTo>
                  <a:lnTo>
                    <a:pt x="1362186" y="1740898"/>
                  </a:lnTo>
                  <a:lnTo>
                    <a:pt x="1324056" y="1752196"/>
                  </a:lnTo>
                  <a:lnTo>
                    <a:pt x="1274202" y="1768771"/>
                  </a:lnTo>
                  <a:lnTo>
                    <a:pt x="1223269" y="1783692"/>
                  </a:lnTo>
                  <a:lnTo>
                    <a:pt x="1181900" y="1790032"/>
                  </a:lnTo>
                  <a:lnTo>
                    <a:pt x="1128842" y="1801703"/>
                  </a:lnTo>
                  <a:lnTo>
                    <a:pt x="1085373" y="1804829"/>
                  </a:lnTo>
                  <a:lnTo>
                    <a:pt x="1040871" y="1806375"/>
                  </a:lnTo>
                  <a:lnTo>
                    <a:pt x="984717" y="1813307"/>
                  </a:lnTo>
                  <a:lnTo>
                    <a:pt x="938187" y="1811749"/>
                  </a:lnTo>
                  <a:lnTo>
                    <a:pt x="890660" y="1808666"/>
                  </a:lnTo>
                  <a:lnTo>
                    <a:pt x="842149" y="1804076"/>
                  </a:lnTo>
                  <a:lnTo>
                    <a:pt x="792666" y="1797998"/>
                  </a:lnTo>
                  <a:lnTo>
                    <a:pt x="752853" y="1783504"/>
                  </a:lnTo>
                  <a:lnTo>
                    <a:pt x="700534" y="1773087"/>
                  </a:lnTo>
                  <a:lnTo>
                    <a:pt x="647472" y="1761533"/>
                  </a:lnTo>
                  <a:lnTo>
                    <a:pt x="604334" y="1741947"/>
                  </a:lnTo>
                  <a:lnTo>
                    <a:pt x="549888" y="1728276"/>
                  </a:lnTo>
                  <a:lnTo>
                    <a:pt x="505434" y="1706677"/>
                  </a:lnTo>
                  <a:lnTo>
                    <a:pt x="460374" y="1684150"/>
                  </a:lnTo>
                  <a:lnTo>
                    <a:pt x="414740" y="1660747"/>
                  </a:lnTo>
                  <a:lnTo>
                    <a:pt x="379200" y="1629573"/>
                  </a:lnTo>
                  <a:lnTo>
                    <a:pt x="332524" y="1604575"/>
                  </a:lnTo>
                  <a:lnTo>
                    <a:pt x="296009" y="1571909"/>
                  </a:lnTo>
                  <a:lnTo>
                    <a:pt x="248427" y="1545523"/>
                  </a:lnTo>
                  <a:lnTo>
                    <a:pt x="211074" y="1511574"/>
                  </a:lnTo>
                  <a:lnTo>
                    <a:pt x="183984" y="1470115"/>
                  </a:lnTo>
                  <a:lnTo>
                    <a:pt x="145929" y="1435092"/>
                  </a:lnTo>
                  <a:lnTo>
                    <a:pt x="118205" y="1392662"/>
                  </a:lnTo>
                  <a:lnTo>
                    <a:pt x="79584" y="1356773"/>
                  </a:lnTo>
                  <a:lnTo>
                    <a:pt x="214229" y="1562839"/>
                  </a:lnTo>
                  <a:lnTo>
                    <a:pt x="323017" y="1659678"/>
                  </a:lnTo>
                  <a:lnTo>
                    <a:pt x="369045" y="1683685"/>
                  </a:lnTo>
                  <a:lnTo>
                    <a:pt x="414590" y="1706953"/>
                  </a:lnTo>
                  <a:lnTo>
                    <a:pt x="459623" y="1729437"/>
                  </a:lnTo>
                  <a:lnTo>
                    <a:pt x="504113" y="1751091"/>
                  </a:lnTo>
                  <a:lnTo>
                    <a:pt x="548031" y="1771868"/>
                  </a:lnTo>
                  <a:lnTo>
                    <a:pt x="591346" y="1791724"/>
                  </a:lnTo>
                  <a:lnTo>
                    <a:pt x="644661" y="1803666"/>
                  </a:lnTo>
                  <a:lnTo>
                    <a:pt x="686683" y="1821542"/>
                  </a:lnTo>
                  <a:lnTo>
                    <a:pt x="738645" y="1831412"/>
                  </a:lnTo>
                  <a:lnTo>
                    <a:pt x="789862" y="1840144"/>
                  </a:lnTo>
                  <a:lnTo>
                    <a:pt x="840079" y="1847343"/>
                  </a:lnTo>
                  <a:lnTo>
                    <a:pt x="889282" y="1852992"/>
                  </a:lnTo>
                  <a:lnTo>
                    <a:pt x="937460" y="1857072"/>
                  </a:lnTo>
                  <a:lnTo>
                    <a:pt x="995231" y="1852615"/>
                  </a:lnTo>
                  <a:lnTo>
                    <a:pt x="1041320" y="1853498"/>
                  </a:lnTo>
                  <a:lnTo>
                    <a:pt x="1086346" y="1852754"/>
                  </a:lnTo>
                  <a:lnTo>
                    <a:pt x="1140928" y="1843417"/>
                  </a:lnTo>
                  <a:lnTo>
                    <a:pt x="1183791" y="1839362"/>
                  </a:lnTo>
                  <a:lnTo>
                    <a:pt x="1236185" y="1826676"/>
                  </a:lnTo>
                  <a:lnTo>
                    <a:pt x="1287466" y="1812287"/>
                  </a:lnTo>
                  <a:lnTo>
                    <a:pt x="1337622" y="1796176"/>
                  </a:lnTo>
                  <a:lnTo>
                    <a:pt x="1376009" y="1785272"/>
                  </a:lnTo>
                  <a:lnTo>
                    <a:pt x="1423877" y="1765660"/>
                  </a:lnTo>
                  <a:lnTo>
                    <a:pt x="1470583" y="1744269"/>
                  </a:lnTo>
                  <a:lnTo>
                    <a:pt x="1516114" y="1721079"/>
                  </a:lnTo>
                  <a:lnTo>
                    <a:pt x="1560458" y="1696073"/>
                  </a:lnTo>
                  <a:lnTo>
                    <a:pt x="1603602" y="1669230"/>
                  </a:lnTo>
                  <a:lnTo>
                    <a:pt x="1645541" y="1640544"/>
                  </a:lnTo>
                  <a:lnTo>
                    <a:pt x="1686279" y="1610021"/>
                  </a:lnTo>
                  <a:lnTo>
                    <a:pt x="1725830" y="1577679"/>
                  </a:lnTo>
                  <a:lnTo>
                    <a:pt x="1764206" y="1543539"/>
                  </a:lnTo>
                  <a:lnTo>
                    <a:pt x="1801418" y="1507619"/>
                  </a:lnTo>
                  <a:lnTo>
                    <a:pt x="1837480" y="1469938"/>
                  </a:lnTo>
                  <a:lnTo>
                    <a:pt x="1872403" y="1430515"/>
                  </a:lnTo>
                  <a:lnTo>
                    <a:pt x="1895570" y="1396315"/>
                  </a:lnTo>
                  <a:lnTo>
                    <a:pt x="1928254" y="1353465"/>
                  </a:lnTo>
                  <a:lnTo>
                    <a:pt x="1959837" y="1308930"/>
                  </a:lnTo>
                  <a:lnTo>
                    <a:pt x="1979700" y="1269675"/>
                  </a:lnTo>
                  <a:lnTo>
                    <a:pt x="2009118" y="1221826"/>
                  </a:lnTo>
                  <a:lnTo>
                    <a:pt x="2026841" y="1179296"/>
                  </a:lnTo>
                  <a:lnTo>
                    <a:pt x="2043512" y="1135157"/>
                  </a:lnTo>
                  <a:lnTo>
                    <a:pt x="2069776" y="1082481"/>
                  </a:lnTo>
                  <a:lnTo>
                    <a:pt x="2084382" y="1035180"/>
                  </a:lnTo>
                  <a:lnTo>
                    <a:pt x="2097973" y="986327"/>
                  </a:lnTo>
                  <a:lnTo>
                    <a:pt x="2110562" y="935941"/>
                  </a:lnTo>
                  <a:lnTo>
                    <a:pt x="2111712" y="891264"/>
                  </a:lnTo>
                  <a:lnTo>
                    <a:pt x="2122799" y="838579"/>
                  </a:lnTo>
                  <a:lnTo>
                    <a:pt x="2122591" y="791825"/>
                  </a:lnTo>
                  <a:lnTo>
                    <a:pt x="2132381" y="737154"/>
                  </a:lnTo>
                  <a:lnTo>
                    <a:pt x="2130935" y="688505"/>
                  </a:lnTo>
                  <a:lnTo>
                    <a:pt x="2128915" y="638978"/>
                  </a:lnTo>
                  <a:lnTo>
                    <a:pt x="2126350" y="588617"/>
                  </a:lnTo>
                  <a:lnTo>
                    <a:pt x="2123271" y="537468"/>
                  </a:lnTo>
                  <a:lnTo>
                    <a:pt x="2109075" y="492525"/>
                  </a:lnTo>
                  <a:lnTo>
                    <a:pt x="2105056" y="439939"/>
                  </a:lnTo>
                  <a:lnTo>
                    <a:pt x="2074510" y="346754"/>
                  </a:lnTo>
                  <a:close/>
                </a:path>
              </a:pathLst>
            </a:custGeom>
            <a:solidFill>
              <a:srgbClr val="CD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4902" y="4544948"/>
              <a:ext cx="2427097" cy="2062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15377" y="6253734"/>
              <a:ext cx="2670175" cy="401320"/>
            </a:xfrm>
            <a:custGeom>
              <a:avLst/>
              <a:gdLst/>
              <a:ahLst/>
              <a:cxnLst/>
              <a:rect l="l" t="t" r="r" b="b"/>
              <a:pathLst>
                <a:path w="2670175" h="401320">
                  <a:moveTo>
                    <a:pt x="2670048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2670048" y="400811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5377" y="6253734"/>
              <a:ext cx="2670175" cy="401320"/>
            </a:xfrm>
            <a:custGeom>
              <a:avLst/>
              <a:gdLst/>
              <a:ahLst/>
              <a:cxnLst/>
              <a:rect l="l" t="t" r="r" b="b"/>
              <a:pathLst>
                <a:path w="2670175" h="401320">
                  <a:moveTo>
                    <a:pt x="0" y="400811"/>
                  </a:moveTo>
                  <a:lnTo>
                    <a:pt x="2670048" y="400811"/>
                  </a:lnTo>
                  <a:lnTo>
                    <a:pt x="2670048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97622" y="6270752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VIGENCIA: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DOS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AÑOS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COPASST</a:t>
            </a:r>
            <a:r>
              <a:rPr sz="2800" u="heavy" spc="2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</a:t>
            </a:r>
            <a:r>
              <a:rPr sz="2800" u="heavy" spc="-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ESCOLAR-</a:t>
            </a:r>
            <a:r>
              <a:rPr sz="2800" u="heavy" spc="2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FUNCIONES:</a:t>
            </a:r>
            <a:endParaRPr sz="2800"/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0" u="none" spc="-10" dirty="0">
                <a:solidFill>
                  <a:srgbClr val="1F3863"/>
                </a:solidFill>
                <a:latin typeface="Segoe UI"/>
                <a:cs typeface="Segoe UI"/>
              </a:rPr>
              <a:t>Resolución</a:t>
            </a:r>
            <a:r>
              <a:rPr sz="2000" b="0" u="none" spc="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0" u="none" spc="-5" dirty="0">
                <a:solidFill>
                  <a:srgbClr val="1F3863"/>
                </a:solidFill>
                <a:latin typeface="Segoe UI"/>
                <a:cs typeface="Segoe UI"/>
              </a:rPr>
              <a:t>2013</a:t>
            </a:r>
            <a:r>
              <a:rPr sz="2000" b="0" u="none" spc="-3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0" u="none" dirty="0">
                <a:solidFill>
                  <a:srgbClr val="1F3863"/>
                </a:solidFill>
                <a:latin typeface="Segoe UI"/>
                <a:cs typeface="Segoe UI"/>
              </a:rPr>
              <a:t>de </a:t>
            </a:r>
            <a:r>
              <a:rPr sz="2000" b="0" u="none" spc="-5" dirty="0">
                <a:solidFill>
                  <a:srgbClr val="1F3863"/>
                </a:solidFill>
                <a:latin typeface="Segoe UI"/>
                <a:cs typeface="Segoe UI"/>
              </a:rPr>
              <a:t>1986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357" y="2600070"/>
            <a:ext cx="35655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Proponer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</a:t>
            </a:r>
            <a:r>
              <a:rPr sz="2000" b="1" spc="-2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adopción</a:t>
            </a:r>
            <a:r>
              <a:rPr sz="2000" b="1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1403985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medidas.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329565" marR="5080" lvl="1" indent="-203200">
              <a:lnSpc>
                <a:spcPct val="100000"/>
              </a:lnSpc>
              <a:buFont typeface="Wingdings"/>
              <a:buChar char=""/>
              <a:tabLst>
                <a:tab pos="584200" algn="l"/>
                <a:tab pos="584835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Proponer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y participar en </a:t>
            </a:r>
            <a:r>
              <a:rPr sz="2000" spc="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actividades</a:t>
            </a:r>
            <a:r>
              <a:rPr sz="2000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spc="-4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capacitación.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729" y="4733619"/>
            <a:ext cx="356616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Vigilar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Segoe UI"/>
                <a:cs typeface="Segoe UI"/>
              </a:rPr>
              <a:t>el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Segoe UI"/>
                <a:cs typeface="Segoe UI"/>
              </a:rPr>
              <a:t>desarrollo </a:t>
            </a:r>
            <a:r>
              <a:rPr sz="2000" b="1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endParaRPr sz="2000">
              <a:latin typeface="Segoe UI"/>
              <a:cs typeface="Segoe UI"/>
            </a:endParaRPr>
          </a:p>
          <a:p>
            <a:pPr marL="134175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actividades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2094" y="2904566"/>
            <a:ext cx="3496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565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Colaborar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en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 el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análisis</a:t>
            </a:r>
            <a:r>
              <a:rPr sz="2000" b="1" spc="-4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453390" algn="ctr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r>
              <a:rPr sz="2000" b="1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causas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b="1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los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Segoe UI"/>
                <a:cs typeface="Segoe UI"/>
              </a:rPr>
              <a:t>ATEL.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5434" y="4124325"/>
            <a:ext cx="33870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69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Visitar periódicamente los </a:t>
            </a:r>
            <a:r>
              <a:rPr sz="2000" spc="-5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lugares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trabajo</a:t>
            </a:r>
            <a:r>
              <a:rPr sz="2000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  <a:p>
            <a:pPr marL="117348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inspeccionar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9178" y="3209925"/>
            <a:ext cx="33693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Estudiar</a:t>
            </a:r>
            <a:r>
              <a:rPr sz="2000" spc="-3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y</a:t>
            </a:r>
            <a:r>
              <a:rPr sz="2000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considerar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endParaRPr sz="2000">
              <a:latin typeface="Segoe UI"/>
              <a:cs typeface="Segoe UI"/>
            </a:endParaRPr>
          </a:p>
          <a:p>
            <a:pPr marL="897890" marR="5080" indent="-619125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sugerencias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que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presenten </a:t>
            </a:r>
            <a:r>
              <a:rPr sz="2000" spc="-5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los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trabajadores.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6335" y="4733619"/>
            <a:ext cx="344677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spc="10" dirty="0">
                <a:solidFill>
                  <a:srgbClr val="1F3863"/>
                </a:solidFill>
                <a:latin typeface="Segoe UI"/>
                <a:cs typeface="Segoe UI"/>
              </a:rPr>
              <a:t>Servir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 como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organismo</a:t>
            </a:r>
            <a:r>
              <a:rPr sz="2000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113919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coordinación.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</a:t>
            </a:r>
            <a:r>
              <a:rPr lang="es-CO" sz="2800" spc="-35" dirty="0" err="1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omo</a:t>
            </a:r>
            <a:r>
              <a:rPr lang="es-CO" sz="2800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es la estructura del COPASST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:</a:t>
            </a:r>
            <a:endParaRPr sz="2800" dirty="0"/>
          </a:p>
        </p:txBody>
      </p:sp>
      <p:graphicFrame>
        <p:nvGraphicFramePr>
          <p:cNvPr id="17" name="CuadroTexto 14">
            <a:extLst>
              <a:ext uri="{FF2B5EF4-FFF2-40B4-BE49-F238E27FC236}">
                <a16:creationId xmlns:a16="http://schemas.microsoft.com/office/drawing/2014/main" id="{1467B957-3F88-4409-7A70-A4804ED84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66936"/>
              </p:ext>
            </p:extLst>
          </p:nvPr>
        </p:nvGraphicFramePr>
        <p:xfrm>
          <a:off x="609600" y="2337943"/>
          <a:ext cx="9601200" cy="406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25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</a:t>
            </a:r>
            <a:r>
              <a:rPr lang="es-CO" sz="2800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DEL PRESIDENTE:</a:t>
            </a:r>
            <a:endParaRPr sz="2800" dirty="0"/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Segoe UI"/>
              <a:cs typeface="Segoe UI"/>
            </a:endParaRPr>
          </a:p>
        </p:txBody>
      </p:sp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FBD7EEFE-F690-094C-2E61-B54FA78B2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702170"/>
              </p:ext>
            </p:extLst>
          </p:nvPr>
        </p:nvGraphicFramePr>
        <p:xfrm>
          <a:off x="1920290" y="2583338"/>
          <a:ext cx="8162443" cy="382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7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 del Secretario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:</a:t>
            </a:r>
            <a:endParaRPr sz="2800" dirty="0"/>
          </a:p>
        </p:txBody>
      </p:sp>
      <p:graphicFrame>
        <p:nvGraphicFramePr>
          <p:cNvPr id="11" name="CuadroTexto 8">
            <a:extLst>
              <a:ext uri="{FF2B5EF4-FFF2-40B4-BE49-F238E27FC236}">
                <a16:creationId xmlns:a16="http://schemas.microsoft.com/office/drawing/2014/main" id="{E3D22EE7-1614-1035-0B94-434193527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144485"/>
              </p:ext>
            </p:extLst>
          </p:nvPr>
        </p:nvGraphicFramePr>
        <p:xfrm>
          <a:off x="400050" y="1676400"/>
          <a:ext cx="11391900" cy="455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4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4" y="797813"/>
            <a:ext cx="66795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 de los otros integrantes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76671-AE7E-F8BB-93AD-31E67B3A1D5E}"/>
              </a:ext>
            </a:extLst>
          </p:cNvPr>
          <p:cNvSpPr txBox="1"/>
          <p:nvPr/>
        </p:nvSpPr>
        <p:spPr>
          <a:xfrm>
            <a:off x="1371600" y="2514600"/>
            <a:ext cx="8534399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Asistir puntualmente a las reuniones programadas.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en las inspecciones según plan de acción del COPASST y entregar los informes antes de la reunión mensual del COPASST.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en la investigación de accidentes de trabajo y entregar informe antes de la reunión mensual del COPASST.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Proponer temas de capacitación a realizarse en la organización según resultados de inspecciones e investigación de los accidentes.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435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1057" y="2390902"/>
            <a:ext cx="771969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ts val="3890"/>
              </a:lnSpc>
              <a:spcBef>
                <a:spcPts val="585"/>
              </a:spcBef>
            </a:pPr>
            <a:r>
              <a:rPr sz="3600" u="none" spc="-35" dirty="0"/>
              <a:t>LOS</a:t>
            </a:r>
            <a:r>
              <a:rPr sz="3600" u="none" spc="-25" dirty="0"/>
              <a:t> </a:t>
            </a:r>
            <a:r>
              <a:rPr sz="3600" u="none" spc="-15" dirty="0"/>
              <a:t>COMITÉS</a:t>
            </a:r>
            <a:r>
              <a:rPr sz="3600" u="none" spc="-25" dirty="0"/>
              <a:t> </a:t>
            </a:r>
            <a:r>
              <a:rPr sz="3600" u="none" spc="-55" dirty="0"/>
              <a:t>PARITARIOS</a:t>
            </a:r>
            <a:r>
              <a:rPr sz="3600" u="none" spc="-10" dirty="0"/>
              <a:t> </a:t>
            </a:r>
            <a:r>
              <a:rPr sz="3600" u="none" dirty="0"/>
              <a:t>Y</a:t>
            </a:r>
            <a:r>
              <a:rPr sz="3600" u="none" spc="-5" dirty="0"/>
              <a:t> VIGIAS </a:t>
            </a:r>
            <a:r>
              <a:rPr sz="3600" u="none" spc="-980" dirty="0"/>
              <a:t> </a:t>
            </a:r>
            <a:r>
              <a:rPr sz="3600" u="none" spc="-5" dirty="0"/>
              <a:t>EN </a:t>
            </a:r>
            <a:r>
              <a:rPr sz="3600" u="none" spc="-10" dirty="0"/>
              <a:t>SEGURIDAD </a:t>
            </a:r>
            <a:r>
              <a:rPr sz="3600" u="none" dirty="0"/>
              <a:t>Y </a:t>
            </a:r>
            <a:r>
              <a:rPr sz="3600" u="none" spc="-20" dirty="0"/>
              <a:t>SALUD </a:t>
            </a:r>
            <a:r>
              <a:rPr sz="3600" u="none" spc="-5" dirty="0"/>
              <a:t>EN EL </a:t>
            </a:r>
            <a:r>
              <a:rPr sz="3600" u="none" dirty="0"/>
              <a:t> </a:t>
            </a:r>
            <a:r>
              <a:rPr sz="3600" u="none" spc="15" dirty="0"/>
              <a:t>TRABAJO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10483" y="1031189"/>
            <a:ext cx="4779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2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OTRAS </a:t>
            </a:r>
            <a:r>
              <a:rPr sz="2800" u="heavy" spc="-1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CONSIDERRACIONES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464" y="2827020"/>
            <a:ext cx="3037332" cy="28102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82051" y="2830629"/>
            <a:ext cx="3037840" cy="2810510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368300" marR="358775" algn="ctr">
              <a:lnSpc>
                <a:spcPct val="114999"/>
              </a:lnSpc>
            </a:pP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Participación</a:t>
            </a:r>
            <a:r>
              <a:rPr sz="2400" b="1" spc="-10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de </a:t>
            </a:r>
            <a:r>
              <a:rPr sz="2400" b="1" spc="-65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estudiantes </a:t>
            </a:r>
            <a:r>
              <a:rPr sz="2400" b="1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Segoe UI"/>
                <a:cs typeface="Segoe UI"/>
              </a:rPr>
              <a:t>(reuniones,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Segoe UI"/>
                <a:cs typeface="Segoe UI"/>
              </a:rPr>
              <a:t>formación…..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738" y="2501636"/>
            <a:ext cx="3264408" cy="3341217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1CEEFFE7-8C15-A20F-4040-3492971A4D60}"/>
              </a:ext>
            </a:extLst>
          </p:cNvPr>
          <p:cNvSpPr txBox="1"/>
          <p:nvPr/>
        </p:nvSpPr>
        <p:spPr>
          <a:xfrm>
            <a:off x="326490" y="3540710"/>
            <a:ext cx="3599929" cy="2853217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quórum para sesionar el comité estará constituido por la mitad más uno de los miembros. Pasado 30 minutos contados a partir de la hora señalada para comenzar la reunión, el comité sesionará con los miembros presentes y sus decisiones tendrán plena validez.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915" y="737361"/>
            <a:ext cx="4725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SOPORTES</a:t>
            </a:r>
            <a:r>
              <a:rPr sz="2800" u="heavy" spc="-5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 </a:t>
            </a:r>
            <a:r>
              <a:rPr sz="2800" u="heavy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DOCUMENTALES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4401184" y="1479677"/>
            <a:ext cx="5576570" cy="4819650"/>
            <a:chOff x="4401184" y="1479677"/>
            <a:chExt cx="5576570" cy="4819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9" y="1482852"/>
              <a:ext cx="5570220" cy="48127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04359" y="1482852"/>
              <a:ext cx="5570220" cy="4813300"/>
            </a:xfrm>
            <a:custGeom>
              <a:avLst/>
              <a:gdLst/>
              <a:ahLst/>
              <a:cxnLst/>
              <a:rect l="l" t="t" r="r" b="b"/>
              <a:pathLst>
                <a:path w="5570220" h="4813300">
                  <a:moveTo>
                    <a:pt x="0" y="4812792"/>
                  </a:moveTo>
                  <a:lnTo>
                    <a:pt x="5570220" y="4812792"/>
                  </a:lnTo>
                  <a:lnTo>
                    <a:pt x="5570220" y="0"/>
                  </a:lnTo>
                  <a:lnTo>
                    <a:pt x="0" y="0"/>
                  </a:lnTo>
                  <a:lnTo>
                    <a:pt x="0" y="4812792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9335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Acta</a:t>
            </a:r>
            <a:r>
              <a:rPr spc="-10" dirty="0"/>
              <a:t> </a:t>
            </a:r>
            <a:r>
              <a:rPr spc="-5" dirty="0"/>
              <a:t>de </a:t>
            </a:r>
            <a:r>
              <a:rPr dirty="0"/>
              <a:t>conformación</a:t>
            </a:r>
            <a:r>
              <a:rPr spc="-35" dirty="0"/>
              <a:t> </a:t>
            </a:r>
            <a:r>
              <a:rPr spc="-5" dirty="0"/>
              <a:t>del</a:t>
            </a:r>
            <a:r>
              <a:rPr spc="-10" dirty="0"/>
              <a:t> </a:t>
            </a:r>
            <a:r>
              <a:rPr spc="-30" dirty="0"/>
              <a:t>COPASST.</a:t>
            </a:r>
          </a:p>
          <a:p>
            <a:pPr marL="2299335" indent="-172720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Actas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</a:t>
            </a:r>
            <a:r>
              <a:rPr dirty="0"/>
              <a:t>reuniones</a:t>
            </a:r>
            <a:r>
              <a:rPr spc="-5" dirty="0"/>
              <a:t> ordinarias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extraordinarias.</a:t>
            </a:r>
          </a:p>
          <a:p>
            <a:pPr marL="2299335" indent="-172720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2300605" algn="l"/>
              </a:tabLst>
            </a:pPr>
            <a:r>
              <a:rPr dirty="0"/>
              <a:t>Informe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investigaciones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los</a:t>
            </a:r>
            <a:r>
              <a:rPr spc="-15" dirty="0"/>
              <a:t> </a:t>
            </a:r>
            <a:r>
              <a:rPr spc="-5" dirty="0"/>
              <a:t>accidentes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trabajo.</a:t>
            </a:r>
          </a:p>
          <a:p>
            <a:pPr marL="2299335" indent="-172720">
              <a:lnSpc>
                <a:spcPct val="100000"/>
              </a:lnSpc>
              <a:spcBef>
                <a:spcPts val="1045"/>
              </a:spcBef>
              <a:buFont typeface="Wingdings"/>
              <a:buChar char=""/>
              <a:tabLst>
                <a:tab pos="2300605" algn="l"/>
              </a:tabLst>
            </a:pPr>
            <a:r>
              <a:rPr dirty="0"/>
              <a:t>Informe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inspecciones adelantadas</a:t>
            </a:r>
            <a:r>
              <a:rPr spc="-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las</a:t>
            </a:r>
            <a:r>
              <a:rPr dirty="0"/>
              <a:t> </a:t>
            </a:r>
            <a:r>
              <a:rPr spc="-5" dirty="0"/>
              <a:t>sedes</a:t>
            </a:r>
          </a:p>
          <a:p>
            <a:pPr marL="2299335">
              <a:lnSpc>
                <a:spcPct val="100000"/>
              </a:lnSpc>
              <a:spcBef>
                <a:spcPts val="250"/>
              </a:spcBef>
            </a:pPr>
            <a:r>
              <a:rPr spc="-5" dirty="0"/>
              <a:t>educativas.</a:t>
            </a:r>
          </a:p>
          <a:p>
            <a:pPr marL="2299335" marR="508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Reuniones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trabajo</a:t>
            </a:r>
            <a:r>
              <a:rPr spc="-30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dirty="0"/>
              <a:t>el </a:t>
            </a:r>
            <a:r>
              <a:rPr spc="-5" dirty="0"/>
              <a:t>ECIS</a:t>
            </a:r>
            <a:r>
              <a:rPr spc="5" dirty="0"/>
              <a:t> </a:t>
            </a:r>
            <a:r>
              <a:rPr spc="-5" dirty="0"/>
              <a:t>al cual</a:t>
            </a:r>
            <a:r>
              <a:rPr spc="5" dirty="0"/>
              <a:t> </a:t>
            </a:r>
            <a:r>
              <a:rPr spc="-5" dirty="0"/>
              <a:t>se</a:t>
            </a:r>
            <a:r>
              <a:rPr spc="5" dirty="0"/>
              <a:t> </a:t>
            </a:r>
            <a:r>
              <a:rPr dirty="0"/>
              <a:t>encuentra</a:t>
            </a:r>
            <a:r>
              <a:rPr spc="5" dirty="0"/>
              <a:t> </a:t>
            </a:r>
            <a:r>
              <a:rPr dirty="0"/>
              <a:t>adscrito </a:t>
            </a:r>
            <a:r>
              <a:rPr spc="-370" dirty="0"/>
              <a:t> </a:t>
            </a:r>
            <a:r>
              <a:rPr dirty="0"/>
              <a:t>el</a:t>
            </a:r>
            <a:r>
              <a:rPr spc="-5" dirty="0"/>
              <a:t> Establecimiento</a:t>
            </a:r>
            <a:r>
              <a:rPr spc="5" dirty="0"/>
              <a:t> </a:t>
            </a:r>
            <a:r>
              <a:rPr spc="-5" dirty="0"/>
              <a:t>Educativo.</a:t>
            </a:r>
          </a:p>
          <a:p>
            <a:pPr marL="2299335" marR="14986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10" dirty="0"/>
              <a:t>Registro</a:t>
            </a:r>
            <a:r>
              <a:rPr spc="-15" dirty="0"/>
              <a:t> </a:t>
            </a:r>
            <a:r>
              <a:rPr spc="-5" dirty="0"/>
              <a:t>gráfico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-5" dirty="0"/>
              <a:t> de</a:t>
            </a:r>
            <a:r>
              <a:rPr spc="10" dirty="0"/>
              <a:t> </a:t>
            </a:r>
            <a:r>
              <a:rPr spc="-5" dirty="0"/>
              <a:t>implementación</a:t>
            </a:r>
            <a:r>
              <a:rPr dirty="0"/>
              <a:t> </a:t>
            </a:r>
            <a:r>
              <a:rPr spc="-5" dirty="0"/>
              <a:t>del</a:t>
            </a:r>
            <a:r>
              <a:rPr spc="5" dirty="0"/>
              <a:t> </a:t>
            </a:r>
            <a:r>
              <a:rPr spc="-5" dirty="0"/>
              <a:t>Plan </a:t>
            </a:r>
            <a:r>
              <a:rPr spc="-370" dirty="0"/>
              <a:t> </a:t>
            </a:r>
            <a:r>
              <a:rPr spc="-5" dirty="0"/>
              <a:t>Escolar de</a:t>
            </a:r>
            <a:r>
              <a:rPr spc="-10" dirty="0"/>
              <a:t> </a:t>
            </a:r>
            <a:r>
              <a:rPr spc="-35" dirty="0"/>
              <a:t>SST.</a:t>
            </a:r>
          </a:p>
          <a:p>
            <a:pPr marL="2299335" indent="-172720">
              <a:lnSpc>
                <a:spcPct val="100000"/>
              </a:lnSpc>
              <a:spcBef>
                <a:spcPts val="104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Implementación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los</a:t>
            </a:r>
            <a:r>
              <a:rPr spc="-15" dirty="0"/>
              <a:t> </a:t>
            </a:r>
            <a:r>
              <a:rPr spc="-5" dirty="0"/>
              <a:t>Planes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Emergencia</a:t>
            </a:r>
            <a:r>
              <a:rPr spc="30" dirty="0"/>
              <a:t> </a:t>
            </a:r>
            <a:r>
              <a:rPr spc="-15" dirty="0"/>
              <a:t>Escolar.</a:t>
            </a:r>
          </a:p>
          <a:p>
            <a:pPr marL="2299335" indent="-172720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Atención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las</a:t>
            </a:r>
            <a:r>
              <a:rPr spc="-10" dirty="0"/>
              <a:t> </a:t>
            </a:r>
            <a:r>
              <a:rPr spc="-5" dirty="0"/>
              <a:t>visitas de auditoría.</a:t>
            </a:r>
          </a:p>
          <a:p>
            <a:pPr marL="2299335" marR="20447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Atención </a:t>
            </a:r>
            <a:r>
              <a:rPr dirty="0"/>
              <a:t>a </a:t>
            </a:r>
            <a:r>
              <a:rPr spc="-5" dirty="0"/>
              <a:t>las visitas de inspección, vigilancia </a:t>
            </a:r>
            <a:r>
              <a:rPr dirty="0"/>
              <a:t>y control por </a:t>
            </a:r>
            <a:r>
              <a:rPr spc="-375" dirty="0"/>
              <a:t> </a:t>
            </a:r>
            <a:r>
              <a:rPr spc="5" dirty="0"/>
              <a:t>parte</a:t>
            </a:r>
            <a:r>
              <a:rPr spc="-25" dirty="0"/>
              <a:t> </a:t>
            </a:r>
            <a:r>
              <a:rPr spc="-5" dirty="0"/>
              <a:t>del</a:t>
            </a:r>
            <a:r>
              <a:rPr dirty="0"/>
              <a:t> Ministerio</a:t>
            </a:r>
            <a:r>
              <a:rPr spc="-10" dirty="0"/>
              <a:t> </a:t>
            </a:r>
            <a:r>
              <a:rPr spc="-5" dirty="0"/>
              <a:t>del</a:t>
            </a:r>
            <a:r>
              <a:rPr spc="15" dirty="0"/>
              <a:t> </a:t>
            </a:r>
            <a:r>
              <a:rPr spc="-20" dirty="0"/>
              <a:t>Trabajo.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148549" y="2957562"/>
            <a:ext cx="1920239" cy="1868805"/>
            <a:chOff x="1148549" y="2957562"/>
            <a:chExt cx="1920239" cy="18688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914" y="3780833"/>
              <a:ext cx="74835" cy="74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5420" y="3780833"/>
              <a:ext cx="74835" cy="749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74" y="3780833"/>
              <a:ext cx="74835" cy="749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0972" y="3759597"/>
              <a:ext cx="74835" cy="749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1319" y="3606813"/>
              <a:ext cx="74819" cy="749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6825" y="3606813"/>
              <a:ext cx="74819" cy="749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9914" y="4479953"/>
              <a:ext cx="74835" cy="7490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420" y="4479953"/>
              <a:ext cx="74835" cy="749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3916" y="3099245"/>
              <a:ext cx="74819" cy="748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8549" y="2957562"/>
              <a:ext cx="1919605" cy="1868805"/>
            </a:xfrm>
            <a:custGeom>
              <a:avLst/>
              <a:gdLst/>
              <a:ahLst/>
              <a:cxnLst/>
              <a:rect l="l" t="t" r="r" b="b"/>
              <a:pathLst>
                <a:path w="1919605" h="1868804">
                  <a:moveTo>
                    <a:pt x="1209848" y="0"/>
                  </a:moveTo>
                  <a:lnTo>
                    <a:pt x="37417" y="0"/>
                  </a:lnTo>
                  <a:lnTo>
                    <a:pt x="2940" y="22923"/>
                  </a:lnTo>
                  <a:lnTo>
                    <a:pt x="0" y="37522"/>
                  </a:lnTo>
                  <a:lnTo>
                    <a:pt x="0" y="1830774"/>
                  </a:lnTo>
                  <a:lnTo>
                    <a:pt x="22853" y="1865282"/>
                  </a:lnTo>
                  <a:lnTo>
                    <a:pt x="1209662" y="1868226"/>
                  </a:lnTo>
                  <a:lnTo>
                    <a:pt x="1224222" y="1865282"/>
                  </a:lnTo>
                  <a:lnTo>
                    <a:pt x="1236113" y="1857256"/>
                  </a:lnTo>
                  <a:lnTo>
                    <a:pt x="1244131" y="1845351"/>
                  </a:lnTo>
                  <a:lnTo>
                    <a:pt x="1247072" y="1830774"/>
                  </a:lnTo>
                  <a:lnTo>
                    <a:pt x="1247072" y="1793134"/>
                  </a:lnTo>
                  <a:lnTo>
                    <a:pt x="75022" y="1793134"/>
                  </a:lnTo>
                  <a:lnTo>
                    <a:pt x="75022" y="75200"/>
                  </a:lnTo>
                  <a:lnTo>
                    <a:pt x="1247072" y="75201"/>
                  </a:lnTo>
                  <a:lnTo>
                    <a:pt x="1247072" y="37522"/>
                  </a:lnTo>
                  <a:lnTo>
                    <a:pt x="1244239" y="22923"/>
                  </a:lnTo>
                  <a:lnTo>
                    <a:pt x="1236276" y="10996"/>
                  </a:lnTo>
                  <a:lnTo>
                    <a:pt x="1224405" y="2951"/>
                  </a:lnTo>
                  <a:lnTo>
                    <a:pt x="1209848" y="0"/>
                  </a:lnTo>
                  <a:close/>
                </a:path>
                <a:path w="1919605" h="1868804">
                  <a:moveTo>
                    <a:pt x="1882092" y="477627"/>
                  </a:moveTo>
                  <a:lnTo>
                    <a:pt x="1403447" y="477627"/>
                  </a:lnTo>
                  <a:lnTo>
                    <a:pt x="1368964" y="500511"/>
                  </a:lnTo>
                  <a:lnTo>
                    <a:pt x="1366021" y="515087"/>
                  </a:lnTo>
                  <a:lnTo>
                    <a:pt x="1366021" y="955207"/>
                  </a:lnTo>
                  <a:lnTo>
                    <a:pt x="677429" y="955207"/>
                  </a:lnTo>
                  <a:lnTo>
                    <a:pt x="662869" y="958150"/>
                  </a:lnTo>
                  <a:lnTo>
                    <a:pt x="650978" y="966176"/>
                  </a:lnTo>
                  <a:lnTo>
                    <a:pt x="642960" y="978078"/>
                  </a:lnTo>
                  <a:lnTo>
                    <a:pt x="640019" y="992652"/>
                  </a:lnTo>
                  <a:lnTo>
                    <a:pt x="640057" y="1574377"/>
                  </a:lnTo>
                  <a:lnTo>
                    <a:pt x="662869" y="1608707"/>
                  </a:lnTo>
                  <a:lnTo>
                    <a:pt x="1172236" y="1611651"/>
                  </a:lnTo>
                  <a:lnTo>
                    <a:pt x="1172236" y="1793134"/>
                  </a:lnTo>
                  <a:lnTo>
                    <a:pt x="1247072" y="1793134"/>
                  </a:lnTo>
                  <a:lnTo>
                    <a:pt x="1247072" y="1611838"/>
                  </a:lnTo>
                  <a:lnTo>
                    <a:pt x="1671476" y="1611838"/>
                  </a:lnTo>
                  <a:lnTo>
                    <a:pt x="1686062" y="1608894"/>
                  </a:lnTo>
                  <a:lnTo>
                    <a:pt x="1697978" y="1600867"/>
                  </a:lnTo>
                  <a:lnTo>
                    <a:pt x="1706016" y="1588960"/>
                  </a:lnTo>
                  <a:lnTo>
                    <a:pt x="1708964" y="1574377"/>
                  </a:lnTo>
                  <a:lnTo>
                    <a:pt x="1708964" y="1536746"/>
                  </a:lnTo>
                  <a:lnTo>
                    <a:pt x="714855" y="1536746"/>
                  </a:lnTo>
                  <a:lnTo>
                    <a:pt x="714855" y="1061034"/>
                  </a:lnTo>
                  <a:lnTo>
                    <a:pt x="864964" y="1061034"/>
                  </a:lnTo>
                  <a:lnTo>
                    <a:pt x="811841" y="1030299"/>
                  </a:lnTo>
                  <a:lnTo>
                    <a:pt x="1709120" y="1030299"/>
                  </a:lnTo>
                  <a:lnTo>
                    <a:pt x="1706171" y="978265"/>
                  </a:lnTo>
                  <a:lnTo>
                    <a:pt x="1671632" y="955394"/>
                  </a:lnTo>
                  <a:lnTo>
                    <a:pt x="1440872" y="955394"/>
                  </a:lnTo>
                  <a:lnTo>
                    <a:pt x="1440872" y="552906"/>
                  </a:lnTo>
                  <a:lnTo>
                    <a:pt x="1919269" y="552906"/>
                  </a:lnTo>
                  <a:lnTo>
                    <a:pt x="1919235" y="515087"/>
                  </a:lnTo>
                  <a:lnTo>
                    <a:pt x="1916588" y="500590"/>
                  </a:lnTo>
                  <a:lnTo>
                    <a:pt x="1908672" y="488627"/>
                  </a:lnTo>
                  <a:lnTo>
                    <a:pt x="1896745" y="480572"/>
                  </a:lnTo>
                  <a:lnTo>
                    <a:pt x="1882092" y="477627"/>
                  </a:lnTo>
                  <a:close/>
                </a:path>
                <a:path w="1919605" h="1868804">
                  <a:moveTo>
                    <a:pt x="1709120" y="1061034"/>
                  </a:moveTo>
                  <a:lnTo>
                    <a:pt x="1634144" y="1061034"/>
                  </a:lnTo>
                  <a:lnTo>
                    <a:pt x="1634144" y="1536746"/>
                  </a:lnTo>
                  <a:lnTo>
                    <a:pt x="1708964" y="1536746"/>
                  </a:lnTo>
                  <a:lnTo>
                    <a:pt x="1708964" y="1211031"/>
                  </a:lnTo>
                  <a:lnTo>
                    <a:pt x="1881937" y="1211031"/>
                  </a:lnTo>
                  <a:lnTo>
                    <a:pt x="1896432" y="1208088"/>
                  </a:lnTo>
                  <a:lnTo>
                    <a:pt x="1908302" y="1200062"/>
                  </a:lnTo>
                  <a:lnTo>
                    <a:pt x="1916323" y="1188160"/>
                  </a:lnTo>
                  <a:lnTo>
                    <a:pt x="1919269" y="1173586"/>
                  </a:lnTo>
                  <a:lnTo>
                    <a:pt x="1919269" y="1135939"/>
                  </a:lnTo>
                  <a:lnTo>
                    <a:pt x="1709120" y="1135939"/>
                  </a:lnTo>
                  <a:lnTo>
                    <a:pt x="1709120" y="1061034"/>
                  </a:lnTo>
                  <a:close/>
                </a:path>
                <a:path w="1919605" h="1868804">
                  <a:moveTo>
                    <a:pt x="864964" y="1061034"/>
                  </a:moveTo>
                  <a:lnTo>
                    <a:pt x="714855" y="1061034"/>
                  </a:lnTo>
                  <a:lnTo>
                    <a:pt x="1161441" y="1319473"/>
                  </a:lnTo>
                  <a:lnTo>
                    <a:pt x="1167959" y="1321154"/>
                  </a:lnTo>
                  <a:lnTo>
                    <a:pt x="1180994" y="1321154"/>
                  </a:lnTo>
                  <a:lnTo>
                    <a:pt x="1187496" y="1319473"/>
                  </a:lnTo>
                  <a:lnTo>
                    <a:pt x="1324674" y="1240099"/>
                  </a:lnTo>
                  <a:lnTo>
                    <a:pt x="1174476" y="1240099"/>
                  </a:lnTo>
                  <a:lnTo>
                    <a:pt x="864964" y="1061034"/>
                  </a:lnTo>
                  <a:close/>
                </a:path>
                <a:path w="1919605" h="1868804">
                  <a:moveTo>
                    <a:pt x="1709120" y="1030299"/>
                  </a:moveTo>
                  <a:lnTo>
                    <a:pt x="1537298" y="1030299"/>
                  </a:lnTo>
                  <a:lnTo>
                    <a:pt x="1174476" y="1240099"/>
                  </a:lnTo>
                  <a:lnTo>
                    <a:pt x="1324674" y="1240099"/>
                  </a:lnTo>
                  <a:lnTo>
                    <a:pt x="1634144" y="1061034"/>
                  </a:lnTo>
                  <a:lnTo>
                    <a:pt x="1709120" y="1061034"/>
                  </a:lnTo>
                  <a:lnTo>
                    <a:pt x="1709120" y="1030299"/>
                  </a:lnTo>
                  <a:close/>
                </a:path>
                <a:path w="1919605" h="1868804">
                  <a:moveTo>
                    <a:pt x="1919269" y="552906"/>
                  </a:moveTo>
                  <a:lnTo>
                    <a:pt x="1844604" y="552906"/>
                  </a:lnTo>
                  <a:lnTo>
                    <a:pt x="1844604" y="1135939"/>
                  </a:lnTo>
                  <a:lnTo>
                    <a:pt x="1919269" y="1135939"/>
                  </a:lnTo>
                  <a:lnTo>
                    <a:pt x="1919269" y="552906"/>
                  </a:lnTo>
                  <a:close/>
                </a:path>
                <a:path w="1919605" h="1868804">
                  <a:moveTo>
                    <a:pt x="1247072" y="75201"/>
                  </a:moveTo>
                  <a:lnTo>
                    <a:pt x="1172236" y="75201"/>
                  </a:lnTo>
                  <a:lnTo>
                    <a:pt x="1172236" y="686695"/>
                  </a:lnTo>
                  <a:lnTo>
                    <a:pt x="1175177" y="701277"/>
                  </a:lnTo>
                  <a:lnTo>
                    <a:pt x="1183197" y="713184"/>
                  </a:lnTo>
                  <a:lnTo>
                    <a:pt x="1195093" y="721212"/>
                  </a:lnTo>
                  <a:lnTo>
                    <a:pt x="1209662" y="724155"/>
                  </a:lnTo>
                  <a:lnTo>
                    <a:pt x="1224222" y="721212"/>
                  </a:lnTo>
                  <a:lnTo>
                    <a:pt x="1236113" y="713184"/>
                  </a:lnTo>
                  <a:lnTo>
                    <a:pt x="1244131" y="701277"/>
                  </a:lnTo>
                  <a:lnTo>
                    <a:pt x="1247072" y="686695"/>
                  </a:lnTo>
                  <a:lnTo>
                    <a:pt x="1247072" y="7520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24467" y="3361966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59719" y="0"/>
                  </a:moveTo>
                  <a:lnTo>
                    <a:pt x="109300" y="8166"/>
                  </a:lnTo>
                  <a:lnTo>
                    <a:pt x="65464" y="30893"/>
                  </a:lnTo>
                  <a:lnTo>
                    <a:pt x="30865" y="65525"/>
                  </a:lnTo>
                  <a:lnTo>
                    <a:pt x="8158" y="109402"/>
                  </a:lnTo>
                  <a:lnTo>
                    <a:pt x="0" y="159868"/>
                  </a:lnTo>
                  <a:lnTo>
                    <a:pt x="8158" y="210341"/>
                  </a:lnTo>
                  <a:lnTo>
                    <a:pt x="30865" y="254223"/>
                  </a:lnTo>
                  <a:lnTo>
                    <a:pt x="65464" y="288856"/>
                  </a:lnTo>
                  <a:lnTo>
                    <a:pt x="109300" y="311585"/>
                  </a:lnTo>
                  <a:lnTo>
                    <a:pt x="159719" y="319751"/>
                  </a:lnTo>
                  <a:lnTo>
                    <a:pt x="210145" y="311585"/>
                  </a:lnTo>
                  <a:lnTo>
                    <a:pt x="253987" y="288856"/>
                  </a:lnTo>
                  <a:lnTo>
                    <a:pt x="288588" y="254223"/>
                  </a:lnTo>
                  <a:lnTo>
                    <a:pt x="293440" y="244846"/>
                  </a:lnTo>
                  <a:lnTo>
                    <a:pt x="159719" y="244846"/>
                  </a:lnTo>
                  <a:lnTo>
                    <a:pt x="126743" y="238172"/>
                  </a:lnTo>
                  <a:lnTo>
                    <a:pt x="99754" y="219966"/>
                  </a:lnTo>
                  <a:lnTo>
                    <a:pt x="81527" y="192956"/>
                  </a:lnTo>
                  <a:lnTo>
                    <a:pt x="74835" y="159868"/>
                  </a:lnTo>
                  <a:lnTo>
                    <a:pt x="81501" y="126890"/>
                  </a:lnTo>
                  <a:lnTo>
                    <a:pt x="99684" y="99940"/>
                  </a:lnTo>
                  <a:lnTo>
                    <a:pt x="126664" y="81761"/>
                  </a:lnTo>
                  <a:lnTo>
                    <a:pt x="159719" y="75091"/>
                  </a:lnTo>
                  <a:lnTo>
                    <a:pt x="293539" y="75091"/>
                  </a:lnTo>
                  <a:lnTo>
                    <a:pt x="288588" y="65525"/>
                  </a:lnTo>
                  <a:lnTo>
                    <a:pt x="253986" y="30893"/>
                  </a:lnTo>
                  <a:lnTo>
                    <a:pt x="210145" y="8166"/>
                  </a:lnTo>
                  <a:lnTo>
                    <a:pt x="159719" y="0"/>
                  </a:lnTo>
                  <a:close/>
                </a:path>
                <a:path w="320039" h="320039">
                  <a:moveTo>
                    <a:pt x="293539" y="75091"/>
                  </a:moveTo>
                  <a:lnTo>
                    <a:pt x="159719" y="75091"/>
                  </a:lnTo>
                  <a:lnTo>
                    <a:pt x="192698" y="81761"/>
                  </a:lnTo>
                  <a:lnTo>
                    <a:pt x="219692" y="99940"/>
                  </a:lnTo>
                  <a:lnTo>
                    <a:pt x="237924" y="126890"/>
                  </a:lnTo>
                  <a:lnTo>
                    <a:pt x="244619" y="159868"/>
                  </a:lnTo>
                  <a:lnTo>
                    <a:pt x="237845" y="192877"/>
                  </a:lnTo>
                  <a:lnTo>
                    <a:pt x="219622" y="219896"/>
                  </a:lnTo>
                  <a:lnTo>
                    <a:pt x="192671" y="238146"/>
                  </a:lnTo>
                  <a:lnTo>
                    <a:pt x="159719" y="244846"/>
                  </a:lnTo>
                  <a:lnTo>
                    <a:pt x="293440" y="244846"/>
                  </a:lnTo>
                  <a:lnTo>
                    <a:pt x="311295" y="210341"/>
                  </a:lnTo>
                  <a:lnTo>
                    <a:pt x="319454" y="159868"/>
                  </a:lnTo>
                  <a:lnTo>
                    <a:pt x="311295" y="109402"/>
                  </a:lnTo>
                  <a:lnTo>
                    <a:pt x="293539" y="75091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0177" y="2957563"/>
              <a:ext cx="1748155" cy="358140"/>
            </a:xfrm>
            <a:custGeom>
              <a:avLst/>
              <a:gdLst/>
              <a:ahLst/>
              <a:cxnLst/>
              <a:rect l="l" t="t" r="r" b="b"/>
              <a:pathLst>
                <a:path w="1748155" h="358139">
                  <a:moveTo>
                    <a:pt x="879970" y="270294"/>
                  </a:moveTo>
                  <a:lnTo>
                    <a:pt x="877036" y="255689"/>
                  </a:lnTo>
                  <a:lnTo>
                    <a:pt x="869010" y="243763"/>
                  </a:lnTo>
                  <a:lnTo>
                    <a:pt x="857123" y="235724"/>
                  </a:lnTo>
                  <a:lnTo>
                    <a:pt x="842556" y="232765"/>
                  </a:lnTo>
                  <a:lnTo>
                    <a:pt x="37414" y="232765"/>
                  </a:lnTo>
                  <a:lnTo>
                    <a:pt x="22860" y="235724"/>
                  </a:lnTo>
                  <a:lnTo>
                    <a:pt x="10960" y="243763"/>
                  </a:lnTo>
                  <a:lnTo>
                    <a:pt x="2946" y="255689"/>
                  </a:lnTo>
                  <a:lnTo>
                    <a:pt x="0" y="270294"/>
                  </a:lnTo>
                  <a:lnTo>
                    <a:pt x="2946" y="284873"/>
                  </a:lnTo>
                  <a:lnTo>
                    <a:pt x="10960" y="296735"/>
                  </a:lnTo>
                  <a:lnTo>
                    <a:pt x="22860" y="304736"/>
                  </a:lnTo>
                  <a:lnTo>
                    <a:pt x="37414" y="307657"/>
                  </a:lnTo>
                  <a:lnTo>
                    <a:pt x="842556" y="307657"/>
                  </a:lnTo>
                  <a:lnTo>
                    <a:pt x="857123" y="304736"/>
                  </a:lnTo>
                  <a:lnTo>
                    <a:pt x="869010" y="296748"/>
                  </a:lnTo>
                  <a:lnTo>
                    <a:pt x="877036" y="284873"/>
                  </a:lnTo>
                  <a:lnTo>
                    <a:pt x="879970" y="270294"/>
                  </a:lnTo>
                  <a:close/>
                </a:path>
                <a:path w="1748155" h="358139">
                  <a:moveTo>
                    <a:pt x="1748104" y="37528"/>
                  </a:moveTo>
                  <a:lnTo>
                    <a:pt x="1745145" y="22923"/>
                  </a:lnTo>
                  <a:lnTo>
                    <a:pt x="1737093" y="10998"/>
                  </a:lnTo>
                  <a:lnTo>
                    <a:pt x="1725129" y="2959"/>
                  </a:lnTo>
                  <a:lnTo>
                    <a:pt x="1710461" y="0"/>
                  </a:lnTo>
                  <a:lnTo>
                    <a:pt x="1672971" y="0"/>
                  </a:lnTo>
                  <a:lnTo>
                    <a:pt x="1672971" y="75209"/>
                  </a:lnTo>
                  <a:lnTo>
                    <a:pt x="1672971" y="283057"/>
                  </a:lnTo>
                  <a:lnTo>
                    <a:pt x="1269238" y="283057"/>
                  </a:lnTo>
                  <a:lnTo>
                    <a:pt x="1269238" y="75209"/>
                  </a:lnTo>
                  <a:lnTo>
                    <a:pt x="1672971" y="75209"/>
                  </a:lnTo>
                  <a:lnTo>
                    <a:pt x="1672971" y="0"/>
                  </a:lnTo>
                  <a:lnTo>
                    <a:pt x="1231811" y="0"/>
                  </a:lnTo>
                  <a:lnTo>
                    <a:pt x="1217244" y="2959"/>
                  </a:lnTo>
                  <a:lnTo>
                    <a:pt x="1205357" y="10998"/>
                  </a:lnTo>
                  <a:lnTo>
                    <a:pt x="1197330" y="22923"/>
                  </a:lnTo>
                  <a:lnTo>
                    <a:pt x="1194384" y="37528"/>
                  </a:lnTo>
                  <a:lnTo>
                    <a:pt x="1194384" y="320573"/>
                  </a:lnTo>
                  <a:lnTo>
                    <a:pt x="1197330" y="335140"/>
                  </a:lnTo>
                  <a:lnTo>
                    <a:pt x="1205357" y="347040"/>
                  </a:lnTo>
                  <a:lnTo>
                    <a:pt x="1217244" y="355066"/>
                  </a:lnTo>
                  <a:lnTo>
                    <a:pt x="1231811" y="358013"/>
                  </a:lnTo>
                  <a:lnTo>
                    <a:pt x="1710613" y="358013"/>
                  </a:lnTo>
                  <a:lnTo>
                    <a:pt x="1725193" y="355066"/>
                  </a:lnTo>
                  <a:lnTo>
                    <a:pt x="1737118" y="347040"/>
                  </a:lnTo>
                  <a:lnTo>
                    <a:pt x="1745157" y="335140"/>
                  </a:lnTo>
                  <a:lnTo>
                    <a:pt x="1748104" y="320573"/>
                  </a:lnTo>
                  <a:lnTo>
                    <a:pt x="1748104" y="283057"/>
                  </a:lnTo>
                  <a:lnTo>
                    <a:pt x="1748104" y="75209"/>
                  </a:lnTo>
                  <a:lnTo>
                    <a:pt x="1748104" y="37528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03219" y="4974209"/>
            <a:ext cx="1814195" cy="1040130"/>
            <a:chOff x="2403219" y="4974209"/>
            <a:chExt cx="1814195" cy="1040130"/>
          </a:xfrm>
        </p:grpSpPr>
        <p:sp>
          <p:nvSpPr>
            <p:cNvPr id="24" name="object 24"/>
            <p:cNvSpPr/>
            <p:nvPr/>
          </p:nvSpPr>
          <p:spPr>
            <a:xfrm>
              <a:off x="3110992" y="5487289"/>
              <a:ext cx="1100455" cy="520700"/>
            </a:xfrm>
            <a:custGeom>
              <a:avLst/>
              <a:gdLst/>
              <a:ahLst/>
              <a:cxnLst/>
              <a:rect l="l" t="t" r="r" b="b"/>
              <a:pathLst>
                <a:path w="1100454" h="520700">
                  <a:moveTo>
                    <a:pt x="1004188" y="0"/>
                  </a:moveTo>
                  <a:lnTo>
                    <a:pt x="752856" y="113576"/>
                  </a:lnTo>
                  <a:lnTo>
                    <a:pt x="839723" y="139776"/>
                  </a:lnTo>
                  <a:lnTo>
                    <a:pt x="813421" y="176954"/>
                  </a:lnTo>
                  <a:lnTo>
                    <a:pt x="784733" y="212122"/>
                  </a:lnTo>
                  <a:lnTo>
                    <a:pt x="753783" y="245235"/>
                  </a:lnTo>
                  <a:lnTo>
                    <a:pt x="720693" y="276246"/>
                  </a:lnTo>
                  <a:lnTo>
                    <a:pt x="685585" y="305112"/>
                  </a:lnTo>
                  <a:lnTo>
                    <a:pt x="648582" y="331787"/>
                  </a:lnTo>
                  <a:lnTo>
                    <a:pt x="609805" y="356225"/>
                  </a:lnTo>
                  <a:lnTo>
                    <a:pt x="569378" y="378382"/>
                  </a:lnTo>
                  <a:lnTo>
                    <a:pt x="527422" y="398212"/>
                  </a:lnTo>
                  <a:lnTo>
                    <a:pt x="484060" y="415670"/>
                  </a:lnTo>
                  <a:lnTo>
                    <a:pt x="439414" y="430712"/>
                  </a:lnTo>
                  <a:lnTo>
                    <a:pt x="393606" y="443291"/>
                  </a:lnTo>
                  <a:lnTo>
                    <a:pt x="346759" y="453362"/>
                  </a:lnTo>
                  <a:lnTo>
                    <a:pt x="298995" y="460881"/>
                  </a:lnTo>
                  <a:lnTo>
                    <a:pt x="250436" y="465802"/>
                  </a:lnTo>
                  <a:lnTo>
                    <a:pt x="201204" y="468080"/>
                  </a:lnTo>
                  <a:lnTo>
                    <a:pt x="151422" y="467670"/>
                  </a:lnTo>
                  <a:lnTo>
                    <a:pt x="101213" y="464527"/>
                  </a:lnTo>
                  <a:lnTo>
                    <a:pt x="50698" y="458605"/>
                  </a:lnTo>
                  <a:lnTo>
                    <a:pt x="0" y="449859"/>
                  </a:lnTo>
                  <a:lnTo>
                    <a:pt x="47959" y="468025"/>
                  </a:lnTo>
                  <a:lnTo>
                    <a:pt x="96317" y="483450"/>
                  </a:lnTo>
                  <a:lnTo>
                    <a:pt x="144949" y="496164"/>
                  </a:lnTo>
                  <a:lnTo>
                    <a:pt x="193735" y="506200"/>
                  </a:lnTo>
                  <a:lnTo>
                    <a:pt x="242551" y="513587"/>
                  </a:lnTo>
                  <a:lnTo>
                    <a:pt x="291276" y="518358"/>
                  </a:lnTo>
                  <a:lnTo>
                    <a:pt x="339787" y="520543"/>
                  </a:lnTo>
                  <a:lnTo>
                    <a:pt x="387961" y="520173"/>
                  </a:lnTo>
                  <a:lnTo>
                    <a:pt x="435677" y="517280"/>
                  </a:lnTo>
                  <a:lnTo>
                    <a:pt x="482812" y="511894"/>
                  </a:lnTo>
                  <a:lnTo>
                    <a:pt x="529243" y="504047"/>
                  </a:lnTo>
                  <a:lnTo>
                    <a:pt x="574849" y="493769"/>
                  </a:lnTo>
                  <a:lnTo>
                    <a:pt x="619507" y="481092"/>
                  </a:lnTo>
                  <a:lnTo>
                    <a:pt x="663095" y="466047"/>
                  </a:lnTo>
                  <a:lnTo>
                    <a:pt x="705491" y="448665"/>
                  </a:lnTo>
                  <a:lnTo>
                    <a:pt x="746571" y="428977"/>
                  </a:lnTo>
                  <a:lnTo>
                    <a:pt x="786215" y="407014"/>
                  </a:lnTo>
                  <a:lnTo>
                    <a:pt x="824299" y="382808"/>
                  </a:lnTo>
                  <a:lnTo>
                    <a:pt x="860701" y="356388"/>
                  </a:lnTo>
                  <a:lnTo>
                    <a:pt x="895300" y="327787"/>
                  </a:lnTo>
                  <a:lnTo>
                    <a:pt x="927971" y="297036"/>
                  </a:lnTo>
                  <a:lnTo>
                    <a:pt x="958595" y="264165"/>
                  </a:lnTo>
                  <a:lnTo>
                    <a:pt x="987047" y="229205"/>
                  </a:lnTo>
                  <a:lnTo>
                    <a:pt x="1013206" y="192189"/>
                  </a:lnTo>
                  <a:lnTo>
                    <a:pt x="1100073" y="218401"/>
                  </a:lnTo>
                  <a:lnTo>
                    <a:pt x="1004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9569" y="4980559"/>
              <a:ext cx="787400" cy="987425"/>
            </a:xfrm>
            <a:custGeom>
              <a:avLst/>
              <a:gdLst/>
              <a:ahLst/>
              <a:cxnLst/>
              <a:rect l="l" t="t" r="r" b="b"/>
              <a:pathLst>
                <a:path w="787400" h="987425">
                  <a:moveTo>
                    <a:pt x="27180" y="0"/>
                  </a:moveTo>
                  <a:lnTo>
                    <a:pt x="15870" y="42729"/>
                  </a:lnTo>
                  <a:lnTo>
                    <a:pt x="7611" y="85648"/>
                  </a:lnTo>
                  <a:lnTo>
                    <a:pt x="2341" y="128660"/>
                  </a:lnTo>
                  <a:lnTo>
                    <a:pt x="0" y="171666"/>
                  </a:lnTo>
                  <a:lnTo>
                    <a:pt x="525" y="214570"/>
                  </a:lnTo>
                  <a:lnTo>
                    <a:pt x="3855" y="257273"/>
                  </a:lnTo>
                  <a:lnTo>
                    <a:pt x="9930" y="299677"/>
                  </a:lnTo>
                  <a:lnTo>
                    <a:pt x="18688" y="341685"/>
                  </a:lnTo>
                  <a:lnTo>
                    <a:pt x="30068" y="383198"/>
                  </a:lnTo>
                  <a:lnTo>
                    <a:pt x="44008" y="424121"/>
                  </a:lnTo>
                  <a:lnTo>
                    <a:pt x="60448" y="464353"/>
                  </a:lnTo>
                  <a:lnTo>
                    <a:pt x="79325" y="503798"/>
                  </a:lnTo>
                  <a:lnTo>
                    <a:pt x="100580" y="542358"/>
                  </a:lnTo>
                  <a:lnTo>
                    <a:pt x="124150" y="579936"/>
                  </a:lnTo>
                  <a:lnTo>
                    <a:pt x="149974" y="616433"/>
                  </a:lnTo>
                  <a:lnTo>
                    <a:pt x="177992" y="651751"/>
                  </a:lnTo>
                  <a:lnTo>
                    <a:pt x="208141" y="685793"/>
                  </a:lnTo>
                  <a:lnTo>
                    <a:pt x="240361" y="718462"/>
                  </a:lnTo>
                  <a:lnTo>
                    <a:pt x="274590" y="749659"/>
                  </a:lnTo>
                  <a:lnTo>
                    <a:pt x="310767" y="779287"/>
                  </a:lnTo>
                  <a:lnTo>
                    <a:pt x="348832" y="807247"/>
                  </a:lnTo>
                  <a:lnTo>
                    <a:pt x="388722" y="833443"/>
                  </a:lnTo>
                  <a:lnTo>
                    <a:pt x="430376" y="857777"/>
                  </a:lnTo>
                  <a:lnTo>
                    <a:pt x="473733" y="880150"/>
                  </a:lnTo>
                  <a:lnTo>
                    <a:pt x="518732" y="900464"/>
                  </a:lnTo>
                  <a:lnTo>
                    <a:pt x="565312" y="918624"/>
                  </a:lnTo>
                  <a:lnTo>
                    <a:pt x="613412" y="934529"/>
                  </a:lnTo>
                  <a:lnTo>
                    <a:pt x="786894" y="986942"/>
                  </a:lnTo>
                  <a:lnTo>
                    <a:pt x="738807" y="971037"/>
                  </a:lnTo>
                  <a:lnTo>
                    <a:pt x="692239" y="952878"/>
                  </a:lnTo>
                  <a:lnTo>
                    <a:pt x="647249" y="932564"/>
                  </a:lnTo>
                  <a:lnTo>
                    <a:pt x="603899" y="910191"/>
                  </a:lnTo>
                  <a:lnTo>
                    <a:pt x="562251" y="885859"/>
                  </a:lnTo>
                  <a:lnTo>
                    <a:pt x="522366" y="859664"/>
                  </a:lnTo>
                  <a:lnTo>
                    <a:pt x="484306" y="831704"/>
                  </a:lnTo>
                  <a:lnTo>
                    <a:pt x="448131" y="802077"/>
                  </a:lnTo>
                  <a:lnTo>
                    <a:pt x="413904" y="770880"/>
                  </a:lnTo>
                  <a:lnTo>
                    <a:pt x="381685" y="738212"/>
                  </a:lnTo>
                  <a:lnTo>
                    <a:pt x="351537" y="704169"/>
                  </a:lnTo>
                  <a:lnTo>
                    <a:pt x="323520" y="668850"/>
                  </a:lnTo>
                  <a:lnTo>
                    <a:pt x="297695" y="632352"/>
                  </a:lnTo>
                  <a:lnTo>
                    <a:pt x="274125" y="594774"/>
                  </a:lnTo>
                  <a:lnTo>
                    <a:pt x="252871" y="556212"/>
                  </a:lnTo>
                  <a:lnTo>
                    <a:pt x="233993" y="516764"/>
                  </a:lnTo>
                  <a:lnTo>
                    <a:pt x="217555" y="476528"/>
                  </a:lnTo>
                  <a:lnTo>
                    <a:pt x="203616" y="435602"/>
                  </a:lnTo>
                  <a:lnTo>
                    <a:pt x="192238" y="394083"/>
                  </a:lnTo>
                  <a:lnTo>
                    <a:pt x="183483" y="352070"/>
                  </a:lnTo>
                  <a:lnTo>
                    <a:pt x="177412" y="309659"/>
                  </a:lnTo>
                  <a:lnTo>
                    <a:pt x="174086" y="266949"/>
                  </a:lnTo>
                  <a:lnTo>
                    <a:pt x="173567" y="224037"/>
                  </a:lnTo>
                  <a:lnTo>
                    <a:pt x="175917" y="181020"/>
                  </a:lnTo>
                  <a:lnTo>
                    <a:pt x="181196" y="137998"/>
                  </a:lnTo>
                  <a:lnTo>
                    <a:pt x="189466" y="95066"/>
                  </a:lnTo>
                  <a:lnTo>
                    <a:pt x="200789" y="52324"/>
                  </a:lnTo>
                  <a:lnTo>
                    <a:pt x="2718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9569" y="4980559"/>
              <a:ext cx="1801495" cy="1027430"/>
            </a:xfrm>
            <a:custGeom>
              <a:avLst/>
              <a:gdLst/>
              <a:ahLst/>
              <a:cxnLst/>
              <a:rect l="l" t="t" r="r" b="b"/>
              <a:pathLst>
                <a:path w="1801495" h="1027429">
                  <a:moveTo>
                    <a:pt x="701423" y="956589"/>
                  </a:moveTo>
                  <a:lnTo>
                    <a:pt x="752121" y="965336"/>
                  </a:lnTo>
                  <a:lnTo>
                    <a:pt x="802636" y="971260"/>
                  </a:lnTo>
                  <a:lnTo>
                    <a:pt x="852846" y="974404"/>
                  </a:lnTo>
                  <a:lnTo>
                    <a:pt x="902627" y="974815"/>
                  </a:lnTo>
                  <a:lnTo>
                    <a:pt x="951859" y="972538"/>
                  </a:lnTo>
                  <a:lnTo>
                    <a:pt x="1000418" y="967617"/>
                  </a:lnTo>
                  <a:lnTo>
                    <a:pt x="1048182" y="960098"/>
                  </a:lnTo>
                  <a:lnTo>
                    <a:pt x="1095029" y="950026"/>
                  </a:lnTo>
                  <a:lnTo>
                    <a:pt x="1140837" y="937447"/>
                  </a:lnTo>
                  <a:lnTo>
                    <a:pt x="1185483" y="922405"/>
                  </a:lnTo>
                  <a:lnTo>
                    <a:pt x="1228845" y="904946"/>
                  </a:lnTo>
                  <a:lnTo>
                    <a:pt x="1270801" y="885116"/>
                  </a:lnTo>
                  <a:lnTo>
                    <a:pt x="1311229" y="862958"/>
                  </a:lnTo>
                  <a:lnTo>
                    <a:pt x="1350005" y="838519"/>
                  </a:lnTo>
                  <a:lnTo>
                    <a:pt x="1387008" y="811844"/>
                  </a:lnTo>
                  <a:lnTo>
                    <a:pt x="1422116" y="782978"/>
                  </a:lnTo>
                  <a:lnTo>
                    <a:pt x="1455206" y="751965"/>
                  </a:lnTo>
                  <a:lnTo>
                    <a:pt x="1486156" y="718853"/>
                  </a:lnTo>
                  <a:lnTo>
                    <a:pt x="1514844" y="683684"/>
                  </a:lnTo>
                  <a:lnTo>
                    <a:pt x="1541147" y="646506"/>
                  </a:lnTo>
                  <a:lnTo>
                    <a:pt x="1454279" y="620306"/>
                  </a:lnTo>
                  <a:lnTo>
                    <a:pt x="1705612" y="506730"/>
                  </a:lnTo>
                  <a:lnTo>
                    <a:pt x="1801497" y="725131"/>
                  </a:lnTo>
                  <a:lnTo>
                    <a:pt x="1714629" y="698919"/>
                  </a:lnTo>
                  <a:lnTo>
                    <a:pt x="1688429" y="735980"/>
                  </a:lnTo>
                  <a:lnTo>
                    <a:pt x="1659893" y="771012"/>
                  </a:lnTo>
                  <a:lnTo>
                    <a:pt x="1629143" y="803976"/>
                  </a:lnTo>
                  <a:lnTo>
                    <a:pt x="1596300" y="834834"/>
                  </a:lnTo>
                  <a:lnTo>
                    <a:pt x="1561488" y="863549"/>
                  </a:lnTo>
                  <a:lnTo>
                    <a:pt x="1524828" y="890082"/>
                  </a:lnTo>
                  <a:lnTo>
                    <a:pt x="1486443" y="914396"/>
                  </a:lnTo>
                  <a:lnTo>
                    <a:pt x="1446456" y="936452"/>
                  </a:lnTo>
                  <a:lnTo>
                    <a:pt x="1404989" y="956213"/>
                  </a:lnTo>
                  <a:lnTo>
                    <a:pt x="1362164" y="973640"/>
                  </a:lnTo>
                  <a:lnTo>
                    <a:pt x="1318103" y="988696"/>
                  </a:lnTo>
                  <a:lnTo>
                    <a:pt x="1272929" y="1001343"/>
                  </a:lnTo>
                  <a:lnTo>
                    <a:pt x="1226765" y="1011542"/>
                  </a:lnTo>
                  <a:lnTo>
                    <a:pt x="1179732" y="1019256"/>
                  </a:lnTo>
                  <a:lnTo>
                    <a:pt x="1131953" y="1024447"/>
                  </a:lnTo>
                  <a:lnTo>
                    <a:pt x="1083551" y="1027076"/>
                  </a:lnTo>
                  <a:lnTo>
                    <a:pt x="1034647" y="1027106"/>
                  </a:lnTo>
                  <a:lnTo>
                    <a:pt x="985365" y="1024500"/>
                  </a:lnTo>
                  <a:lnTo>
                    <a:pt x="935826" y="1019218"/>
                  </a:lnTo>
                  <a:lnTo>
                    <a:pt x="886153" y="1011223"/>
                  </a:lnTo>
                  <a:lnTo>
                    <a:pt x="836468" y="1000477"/>
                  </a:lnTo>
                  <a:lnTo>
                    <a:pt x="786894" y="986942"/>
                  </a:lnTo>
                  <a:lnTo>
                    <a:pt x="613412" y="934529"/>
                  </a:lnTo>
                  <a:lnTo>
                    <a:pt x="565312" y="918624"/>
                  </a:lnTo>
                  <a:lnTo>
                    <a:pt x="518732" y="900464"/>
                  </a:lnTo>
                  <a:lnTo>
                    <a:pt x="473733" y="880150"/>
                  </a:lnTo>
                  <a:lnTo>
                    <a:pt x="430376" y="857777"/>
                  </a:lnTo>
                  <a:lnTo>
                    <a:pt x="388722" y="833443"/>
                  </a:lnTo>
                  <a:lnTo>
                    <a:pt x="348832" y="807247"/>
                  </a:lnTo>
                  <a:lnTo>
                    <a:pt x="310767" y="779287"/>
                  </a:lnTo>
                  <a:lnTo>
                    <a:pt x="274590" y="749659"/>
                  </a:lnTo>
                  <a:lnTo>
                    <a:pt x="240361" y="718462"/>
                  </a:lnTo>
                  <a:lnTo>
                    <a:pt x="208141" y="685793"/>
                  </a:lnTo>
                  <a:lnTo>
                    <a:pt x="177992" y="651751"/>
                  </a:lnTo>
                  <a:lnTo>
                    <a:pt x="149974" y="616433"/>
                  </a:lnTo>
                  <a:lnTo>
                    <a:pt x="124150" y="579936"/>
                  </a:lnTo>
                  <a:lnTo>
                    <a:pt x="100580" y="542358"/>
                  </a:lnTo>
                  <a:lnTo>
                    <a:pt x="79325" y="503798"/>
                  </a:lnTo>
                  <a:lnTo>
                    <a:pt x="60448" y="464353"/>
                  </a:lnTo>
                  <a:lnTo>
                    <a:pt x="44008" y="424121"/>
                  </a:lnTo>
                  <a:lnTo>
                    <a:pt x="30068" y="383198"/>
                  </a:lnTo>
                  <a:lnTo>
                    <a:pt x="18688" y="341685"/>
                  </a:lnTo>
                  <a:lnTo>
                    <a:pt x="9930" y="299677"/>
                  </a:lnTo>
                  <a:lnTo>
                    <a:pt x="3855" y="257273"/>
                  </a:lnTo>
                  <a:lnTo>
                    <a:pt x="525" y="214570"/>
                  </a:lnTo>
                  <a:lnTo>
                    <a:pt x="0" y="171666"/>
                  </a:lnTo>
                  <a:lnTo>
                    <a:pt x="2341" y="128660"/>
                  </a:lnTo>
                  <a:lnTo>
                    <a:pt x="7611" y="85648"/>
                  </a:lnTo>
                  <a:lnTo>
                    <a:pt x="15870" y="42729"/>
                  </a:lnTo>
                  <a:lnTo>
                    <a:pt x="27180" y="0"/>
                  </a:lnTo>
                  <a:lnTo>
                    <a:pt x="200789" y="52324"/>
                  </a:lnTo>
                  <a:lnTo>
                    <a:pt x="189466" y="95066"/>
                  </a:lnTo>
                  <a:lnTo>
                    <a:pt x="181196" y="137998"/>
                  </a:lnTo>
                  <a:lnTo>
                    <a:pt x="175917" y="181020"/>
                  </a:lnTo>
                  <a:lnTo>
                    <a:pt x="173567" y="224037"/>
                  </a:lnTo>
                  <a:lnTo>
                    <a:pt x="174086" y="266949"/>
                  </a:lnTo>
                  <a:lnTo>
                    <a:pt x="177412" y="309659"/>
                  </a:lnTo>
                  <a:lnTo>
                    <a:pt x="183483" y="352070"/>
                  </a:lnTo>
                  <a:lnTo>
                    <a:pt x="192238" y="394083"/>
                  </a:lnTo>
                  <a:lnTo>
                    <a:pt x="203616" y="435602"/>
                  </a:lnTo>
                  <a:lnTo>
                    <a:pt x="217555" y="476528"/>
                  </a:lnTo>
                  <a:lnTo>
                    <a:pt x="233993" y="516764"/>
                  </a:lnTo>
                  <a:lnTo>
                    <a:pt x="252871" y="556212"/>
                  </a:lnTo>
                  <a:lnTo>
                    <a:pt x="274125" y="594774"/>
                  </a:lnTo>
                  <a:lnTo>
                    <a:pt x="297695" y="632352"/>
                  </a:lnTo>
                  <a:lnTo>
                    <a:pt x="323520" y="668850"/>
                  </a:lnTo>
                  <a:lnTo>
                    <a:pt x="351537" y="704169"/>
                  </a:lnTo>
                  <a:lnTo>
                    <a:pt x="381685" y="738212"/>
                  </a:lnTo>
                  <a:lnTo>
                    <a:pt x="413904" y="770880"/>
                  </a:lnTo>
                  <a:lnTo>
                    <a:pt x="448131" y="802077"/>
                  </a:lnTo>
                  <a:lnTo>
                    <a:pt x="484306" y="831704"/>
                  </a:lnTo>
                  <a:lnTo>
                    <a:pt x="522366" y="859664"/>
                  </a:lnTo>
                  <a:lnTo>
                    <a:pt x="562251" y="885859"/>
                  </a:lnTo>
                  <a:lnTo>
                    <a:pt x="603899" y="910191"/>
                  </a:lnTo>
                  <a:lnTo>
                    <a:pt x="647249" y="932564"/>
                  </a:lnTo>
                  <a:lnTo>
                    <a:pt x="692239" y="952878"/>
                  </a:lnTo>
                  <a:lnTo>
                    <a:pt x="738807" y="971037"/>
                  </a:lnTo>
                  <a:lnTo>
                    <a:pt x="786894" y="986942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33129" y="628272"/>
            <a:ext cx="71367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Se convocará a reuniones extraordinarias en caso de:</a:t>
            </a:r>
            <a:endParaRPr lang="es-CO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26E7B-4FCC-1E6C-B80C-1663F66E0C04}"/>
              </a:ext>
            </a:extLst>
          </p:cNvPr>
          <p:cNvSpPr txBox="1"/>
          <p:nvPr/>
        </p:nvSpPr>
        <p:spPr>
          <a:xfrm>
            <a:off x="2126455" y="2819400"/>
            <a:ext cx="785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• Accidente grave o mortal con la presencia del responsable del área donde ocurrió el evento dentro de los 5 días siguientes a la ocurrencia del hecho según el Artículo 7 de la Resolución 2013 de 1986. </a:t>
            </a:r>
          </a:p>
          <a:p>
            <a:pPr algn="just"/>
            <a:r>
              <a:rPr lang="es-CO" sz="2000" dirty="0"/>
              <a:t>• En situaciones de emergencia o cuando el cronograma del Sistema de Gestión de Seguridad y Salud en el trabajo lo indique.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74961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983" y="3202635"/>
            <a:ext cx="736854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17800" marR="5080" indent="-2705735">
              <a:lnSpc>
                <a:spcPts val="3890"/>
              </a:lnSpc>
              <a:spcBef>
                <a:spcPts val="590"/>
              </a:spcBef>
            </a:pPr>
            <a:r>
              <a:rPr sz="3600" u="none" spc="-35" dirty="0"/>
              <a:t>LOS</a:t>
            </a:r>
            <a:r>
              <a:rPr sz="3600" u="none" spc="-25" dirty="0"/>
              <a:t> </a:t>
            </a:r>
            <a:r>
              <a:rPr sz="3600" u="none" spc="-45" dirty="0"/>
              <a:t>COPASST</a:t>
            </a:r>
            <a:r>
              <a:rPr sz="3600" u="none" spc="-10" dirty="0"/>
              <a:t> </a:t>
            </a:r>
            <a:r>
              <a:rPr sz="3600" u="none" dirty="0"/>
              <a:t>Y</a:t>
            </a:r>
            <a:r>
              <a:rPr sz="3600" u="none" spc="-10" dirty="0"/>
              <a:t> </a:t>
            </a:r>
            <a:r>
              <a:rPr sz="3600" u="none" spc="-35" dirty="0"/>
              <a:t>LOS</a:t>
            </a:r>
            <a:r>
              <a:rPr sz="3600" u="none" spc="-20" dirty="0"/>
              <a:t> </a:t>
            </a:r>
            <a:r>
              <a:rPr sz="3600" u="none" spc="-35" dirty="0"/>
              <a:t>ACTORES</a:t>
            </a:r>
            <a:r>
              <a:rPr sz="3600" u="none" spc="-15" dirty="0"/>
              <a:t> </a:t>
            </a:r>
            <a:r>
              <a:rPr sz="3600" u="none" spc="-5" dirty="0"/>
              <a:t>DEL </a:t>
            </a:r>
            <a:r>
              <a:rPr sz="3600" u="none" spc="-980" dirty="0"/>
              <a:t> </a:t>
            </a:r>
            <a:r>
              <a:rPr sz="3600" u="none" spc="-20" dirty="0"/>
              <a:t>MODELO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5531865" y="1609089"/>
            <a:ext cx="843280" cy="625475"/>
            <a:chOff x="5531865" y="1609089"/>
            <a:chExt cx="843280" cy="625475"/>
          </a:xfrm>
        </p:grpSpPr>
        <p:sp>
          <p:nvSpPr>
            <p:cNvPr id="5" name="object 5"/>
            <p:cNvSpPr/>
            <p:nvPr/>
          </p:nvSpPr>
          <p:spPr>
            <a:xfrm>
              <a:off x="5538215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8215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3805" y="1572590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700" y="5073708"/>
            <a:ext cx="2141220" cy="1789430"/>
          </a:xfrm>
          <a:custGeom>
            <a:avLst/>
            <a:gdLst/>
            <a:ahLst/>
            <a:cxnLst/>
            <a:rect l="l" t="t" r="r" b="b"/>
            <a:pathLst>
              <a:path w="2141220" h="1789429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789429">
                <a:moveTo>
                  <a:pt x="763790" y="1786721"/>
                </a:move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596525" y="1786129"/>
                </a:lnTo>
                <a:lnTo>
                  <a:pt x="763790" y="1786721"/>
                </a:lnTo>
                <a:close/>
              </a:path>
              <a:path w="2141220" h="1789429">
                <a:moveTo>
                  <a:pt x="1124923" y="1788000"/>
                </a:moveTo>
                <a:lnTo>
                  <a:pt x="763790" y="1786721"/>
                </a:lnTo>
                <a:lnTo>
                  <a:pt x="764497" y="1787803"/>
                </a:lnTo>
                <a:lnTo>
                  <a:pt x="1124923" y="1788000"/>
                </a:lnTo>
                <a:close/>
              </a:path>
              <a:path w="2141220" h="1789429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204605" y="1788043"/>
                </a:lnTo>
                <a:lnTo>
                  <a:pt x="1124923" y="1788000"/>
                </a:lnTo>
                <a:lnTo>
                  <a:pt x="1372027" y="1788874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21532" y="252349"/>
            <a:ext cx="5389880" cy="1092200"/>
            <a:chOff x="3621532" y="252349"/>
            <a:chExt cx="5389880" cy="1092200"/>
          </a:xfrm>
        </p:grpSpPr>
        <p:sp>
          <p:nvSpPr>
            <p:cNvPr id="5" name="object 5"/>
            <p:cNvSpPr/>
            <p:nvPr/>
          </p:nvSpPr>
          <p:spPr>
            <a:xfrm>
              <a:off x="3627882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79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79" y="1066800"/>
                  </a:lnTo>
                  <a:lnTo>
                    <a:pt x="537717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7882" y="252349"/>
              <a:ext cx="5377180" cy="1092200"/>
            </a:xfrm>
            <a:custGeom>
              <a:avLst/>
              <a:gdLst/>
              <a:ahLst/>
              <a:cxnLst/>
              <a:rect l="l" t="t" r="r" b="b"/>
              <a:pathLst>
                <a:path w="5377180" h="1092200">
                  <a:moveTo>
                    <a:pt x="0" y="0"/>
                  </a:moveTo>
                  <a:lnTo>
                    <a:pt x="0" y="1092200"/>
                  </a:lnTo>
                </a:path>
                <a:path w="5377180" h="1092200">
                  <a:moveTo>
                    <a:pt x="5377179" y="0"/>
                  </a:moveTo>
                  <a:lnTo>
                    <a:pt x="5377179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1532" y="252349"/>
              <a:ext cx="5389880" cy="12700"/>
            </a:xfrm>
            <a:custGeom>
              <a:avLst/>
              <a:gdLst/>
              <a:ahLst/>
              <a:cxnLst/>
              <a:rect l="l" t="t" r="r" b="b"/>
              <a:pathLst>
                <a:path w="5389880" h="12700">
                  <a:moveTo>
                    <a:pt x="0" y="12700"/>
                  </a:moveTo>
                  <a:lnTo>
                    <a:pt x="5389879" y="12700"/>
                  </a:lnTo>
                  <a:lnTo>
                    <a:pt x="538987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1532" y="1325499"/>
              <a:ext cx="5389880" cy="0"/>
            </a:xfrm>
            <a:custGeom>
              <a:avLst/>
              <a:gdLst/>
              <a:ahLst/>
              <a:cxnLst/>
              <a:rect l="l" t="t" r="r" b="b"/>
              <a:pathLst>
                <a:path w="5389880">
                  <a:moveTo>
                    <a:pt x="0" y="0"/>
                  </a:moveTo>
                  <a:lnTo>
                    <a:pt x="538987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8260" marR="410209" indent="514984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</a:t>
            </a:r>
            <a:r>
              <a:rPr sz="3200" spc="-10" dirty="0"/>
              <a:t> </a:t>
            </a:r>
            <a:r>
              <a:rPr sz="3200" spc="-35" dirty="0"/>
              <a:t>COPASST</a:t>
            </a:r>
            <a:r>
              <a:rPr sz="3200" spc="-10" dirty="0"/>
              <a:t> </a:t>
            </a:r>
            <a:r>
              <a:rPr sz="3200" dirty="0"/>
              <a:t>Y</a:t>
            </a:r>
            <a:r>
              <a:rPr sz="3200" spc="-10" dirty="0"/>
              <a:t> </a:t>
            </a:r>
            <a:r>
              <a:rPr sz="3200" spc="-35" dirty="0"/>
              <a:t>LOS </a:t>
            </a:r>
            <a:r>
              <a:rPr sz="3200" u="none" spc="-30" dirty="0"/>
              <a:t> </a:t>
            </a:r>
            <a:r>
              <a:rPr sz="3200" spc="-5" dirty="0"/>
              <a:t>DIRECTIVOS</a:t>
            </a:r>
            <a:r>
              <a:rPr sz="3200" spc="-70" dirty="0"/>
              <a:t> </a:t>
            </a:r>
            <a:r>
              <a:rPr sz="3200" spc="-5" dirty="0"/>
              <a:t>DOCENTES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1298" y="4128261"/>
            <a:ext cx="191007" cy="19253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953767" y="4379721"/>
            <a:ext cx="3857625" cy="1512570"/>
            <a:chOff x="1953767" y="4379721"/>
            <a:chExt cx="3857625" cy="15125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325" y="4379721"/>
              <a:ext cx="191007" cy="1910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6873" y="4597653"/>
              <a:ext cx="192531" cy="1910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53767" y="4856987"/>
              <a:ext cx="3857625" cy="1035050"/>
            </a:xfrm>
            <a:custGeom>
              <a:avLst/>
              <a:gdLst/>
              <a:ahLst/>
              <a:cxnLst/>
              <a:rect l="l" t="t" r="r" b="b"/>
              <a:pathLst>
                <a:path w="3857625" h="1035050">
                  <a:moveTo>
                    <a:pt x="3684778" y="0"/>
                  </a:moveTo>
                  <a:lnTo>
                    <a:pt x="172465" y="0"/>
                  </a:lnTo>
                  <a:lnTo>
                    <a:pt x="126617" y="6160"/>
                  </a:lnTo>
                  <a:lnTo>
                    <a:pt x="85419" y="23546"/>
                  </a:lnTo>
                  <a:lnTo>
                    <a:pt x="50514" y="50514"/>
                  </a:lnTo>
                  <a:lnTo>
                    <a:pt x="23546" y="85419"/>
                  </a:lnTo>
                  <a:lnTo>
                    <a:pt x="6160" y="126617"/>
                  </a:lnTo>
                  <a:lnTo>
                    <a:pt x="0" y="172466"/>
                  </a:lnTo>
                  <a:lnTo>
                    <a:pt x="0" y="862330"/>
                  </a:lnTo>
                  <a:lnTo>
                    <a:pt x="6160" y="908178"/>
                  </a:lnTo>
                  <a:lnTo>
                    <a:pt x="23546" y="949376"/>
                  </a:lnTo>
                  <a:lnTo>
                    <a:pt x="50514" y="984281"/>
                  </a:lnTo>
                  <a:lnTo>
                    <a:pt x="85419" y="1011249"/>
                  </a:lnTo>
                  <a:lnTo>
                    <a:pt x="126617" y="1028635"/>
                  </a:lnTo>
                  <a:lnTo>
                    <a:pt x="172465" y="1034796"/>
                  </a:lnTo>
                  <a:lnTo>
                    <a:pt x="3684778" y="1034796"/>
                  </a:lnTo>
                  <a:lnTo>
                    <a:pt x="3730626" y="1028635"/>
                  </a:lnTo>
                  <a:lnTo>
                    <a:pt x="3771824" y="1011249"/>
                  </a:lnTo>
                  <a:lnTo>
                    <a:pt x="3806729" y="984281"/>
                  </a:lnTo>
                  <a:lnTo>
                    <a:pt x="3833697" y="949376"/>
                  </a:lnTo>
                  <a:lnTo>
                    <a:pt x="3851083" y="908178"/>
                  </a:lnTo>
                  <a:lnTo>
                    <a:pt x="3857244" y="862330"/>
                  </a:lnTo>
                  <a:lnTo>
                    <a:pt x="3857244" y="172466"/>
                  </a:lnTo>
                  <a:lnTo>
                    <a:pt x="3851083" y="126617"/>
                  </a:lnTo>
                  <a:lnTo>
                    <a:pt x="3833697" y="85419"/>
                  </a:lnTo>
                  <a:lnTo>
                    <a:pt x="3806729" y="50514"/>
                  </a:lnTo>
                  <a:lnTo>
                    <a:pt x="3771824" y="23546"/>
                  </a:lnTo>
                  <a:lnTo>
                    <a:pt x="3730626" y="616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0901" y="1601469"/>
            <a:ext cx="191008" cy="1925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8645" y="1459738"/>
            <a:ext cx="192531" cy="1910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7914" y="1318005"/>
            <a:ext cx="191008" cy="1910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657" y="1459738"/>
            <a:ext cx="191007" cy="1910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4926" y="1601469"/>
            <a:ext cx="191008" cy="1925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67914" y="1618233"/>
            <a:ext cx="191008" cy="1910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67914" y="1918461"/>
            <a:ext cx="191008" cy="19100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807589" y="5044821"/>
            <a:ext cx="26695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TIPOS</a:t>
            </a:r>
            <a:r>
              <a:rPr sz="20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DIRECTIVOS </a:t>
            </a:r>
            <a:r>
              <a:rPr sz="2000" b="1" spc="-5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DOCENTES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645" y="4236465"/>
            <a:ext cx="1802130" cy="1802130"/>
            <a:chOff x="342645" y="4236465"/>
            <a:chExt cx="1802130" cy="180213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995" y="4242815"/>
              <a:ext cx="1789176" cy="17891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8995" y="4242815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29">
                  <a:moveTo>
                    <a:pt x="0" y="894587"/>
                  </a:moveTo>
                  <a:lnTo>
                    <a:pt x="1240" y="847080"/>
                  </a:lnTo>
                  <a:lnTo>
                    <a:pt x="4918" y="800218"/>
                  </a:lnTo>
                  <a:lnTo>
                    <a:pt x="10974" y="754064"/>
                  </a:lnTo>
                  <a:lnTo>
                    <a:pt x="19345" y="708679"/>
                  </a:lnTo>
                  <a:lnTo>
                    <a:pt x="29970" y="664124"/>
                  </a:lnTo>
                  <a:lnTo>
                    <a:pt x="42785" y="620463"/>
                  </a:lnTo>
                  <a:lnTo>
                    <a:pt x="57731" y="577756"/>
                  </a:lnTo>
                  <a:lnTo>
                    <a:pt x="74744" y="536065"/>
                  </a:lnTo>
                  <a:lnTo>
                    <a:pt x="93764" y="495453"/>
                  </a:lnTo>
                  <a:lnTo>
                    <a:pt x="114728" y="455982"/>
                  </a:lnTo>
                  <a:lnTo>
                    <a:pt x="137574" y="417712"/>
                  </a:lnTo>
                  <a:lnTo>
                    <a:pt x="162240" y="380706"/>
                  </a:lnTo>
                  <a:lnTo>
                    <a:pt x="188666" y="345026"/>
                  </a:lnTo>
                  <a:lnTo>
                    <a:pt x="216788" y="310734"/>
                  </a:lnTo>
                  <a:lnTo>
                    <a:pt x="246545" y="277891"/>
                  </a:lnTo>
                  <a:lnTo>
                    <a:pt x="277876" y="246559"/>
                  </a:lnTo>
                  <a:lnTo>
                    <a:pt x="310718" y="216801"/>
                  </a:lnTo>
                  <a:lnTo>
                    <a:pt x="345010" y="188677"/>
                  </a:lnTo>
                  <a:lnTo>
                    <a:pt x="380689" y="162251"/>
                  </a:lnTo>
                  <a:lnTo>
                    <a:pt x="417695" y="137583"/>
                  </a:lnTo>
                  <a:lnTo>
                    <a:pt x="455965" y="114736"/>
                  </a:lnTo>
                  <a:lnTo>
                    <a:pt x="495437" y="93771"/>
                  </a:lnTo>
                  <a:lnTo>
                    <a:pt x="536049" y="74750"/>
                  </a:lnTo>
                  <a:lnTo>
                    <a:pt x="577740" y="57735"/>
                  </a:lnTo>
                  <a:lnTo>
                    <a:pt x="620448" y="42789"/>
                  </a:lnTo>
                  <a:lnTo>
                    <a:pt x="664111" y="29972"/>
                  </a:lnTo>
                  <a:lnTo>
                    <a:pt x="708667" y="19347"/>
                  </a:lnTo>
                  <a:lnTo>
                    <a:pt x="754055" y="10975"/>
                  </a:lnTo>
                  <a:lnTo>
                    <a:pt x="800212" y="4919"/>
                  </a:lnTo>
                  <a:lnTo>
                    <a:pt x="847077" y="1240"/>
                  </a:lnTo>
                  <a:lnTo>
                    <a:pt x="894588" y="0"/>
                  </a:lnTo>
                  <a:lnTo>
                    <a:pt x="942095" y="1240"/>
                  </a:lnTo>
                  <a:lnTo>
                    <a:pt x="988957" y="4919"/>
                  </a:lnTo>
                  <a:lnTo>
                    <a:pt x="1035111" y="10975"/>
                  </a:lnTo>
                  <a:lnTo>
                    <a:pt x="1080496" y="19347"/>
                  </a:lnTo>
                  <a:lnTo>
                    <a:pt x="1125051" y="29972"/>
                  </a:lnTo>
                  <a:lnTo>
                    <a:pt x="1168712" y="42789"/>
                  </a:lnTo>
                  <a:lnTo>
                    <a:pt x="1211419" y="57735"/>
                  </a:lnTo>
                  <a:lnTo>
                    <a:pt x="1253110" y="74750"/>
                  </a:lnTo>
                  <a:lnTo>
                    <a:pt x="1293722" y="93771"/>
                  </a:lnTo>
                  <a:lnTo>
                    <a:pt x="1333193" y="114736"/>
                  </a:lnTo>
                  <a:lnTo>
                    <a:pt x="1371463" y="137583"/>
                  </a:lnTo>
                  <a:lnTo>
                    <a:pt x="1408469" y="162251"/>
                  </a:lnTo>
                  <a:lnTo>
                    <a:pt x="1444149" y="188677"/>
                  </a:lnTo>
                  <a:lnTo>
                    <a:pt x="1478441" y="216801"/>
                  </a:lnTo>
                  <a:lnTo>
                    <a:pt x="1511284" y="246559"/>
                  </a:lnTo>
                  <a:lnTo>
                    <a:pt x="1542616" y="277891"/>
                  </a:lnTo>
                  <a:lnTo>
                    <a:pt x="1572374" y="310734"/>
                  </a:lnTo>
                  <a:lnTo>
                    <a:pt x="1600498" y="345026"/>
                  </a:lnTo>
                  <a:lnTo>
                    <a:pt x="1626924" y="380706"/>
                  </a:lnTo>
                  <a:lnTo>
                    <a:pt x="1651592" y="417712"/>
                  </a:lnTo>
                  <a:lnTo>
                    <a:pt x="1674439" y="455982"/>
                  </a:lnTo>
                  <a:lnTo>
                    <a:pt x="1695404" y="495453"/>
                  </a:lnTo>
                  <a:lnTo>
                    <a:pt x="1714425" y="536065"/>
                  </a:lnTo>
                  <a:lnTo>
                    <a:pt x="1731440" y="577756"/>
                  </a:lnTo>
                  <a:lnTo>
                    <a:pt x="1746386" y="620463"/>
                  </a:lnTo>
                  <a:lnTo>
                    <a:pt x="1759203" y="664124"/>
                  </a:lnTo>
                  <a:lnTo>
                    <a:pt x="1769828" y="708679"/>
                  </a:lnTo>
                  <a:lnTo>
                    <a:pt x="1778200" y="754064"/>
                  </a:lnTo>
                  <a:lnTo>
                    <a:pt x="1784256" y="800218"/>
                  </a:lnTo>
                  <a:lnTo>
                    <a:pt x="1787935" y="847080"/>
                  </a:lnTo>
                  <a:lnTo>
                    <a:pt x="1789176" y="894587"/>
                  </a:lnTo>
                  <a:lnTo>
                    <a:pt x="1787935" y="942098"/>
                  </a:lnTo>
                  <a:lnTo>
                    <a:pt x="1784256" y="988963"/>
                  </a:lnTo>
                  <a:lnTo>
                    <a:pt x="1778200" y="1035120"/>
                  </a:lnTo>
                  <a:lnTo>
                    <a:pt x="1769828" y="1080508"/>
                  </a:lnTo>
                  <a:lnTo>
                    <a:pt x="1759203" y="1125064"/>
                  </a:lnTo>
                  <a:lnTo>
                    <a:pt x="1746386" y="1168727"/>
                  </a:lnTo>
                  <a:lnTo>
                    <a:pt x="1731440" y="1211435"/>
                  </a:lnTo>
                  <a:lnTo>
                    <a:pt x="1714425" y="1253126"/>
                  </a:lnTo>
                  <a:lnTo>
                    <a:pt x="1695404" y="1293738"/>
                  </a:lnTo>
                  <a:lnTo>
                    <a:pt x="1674439" y="1333210"/>
                  </a:lnTo>
                  <a:lnTo>
                    <a:pt x="1651592" y="1371480"/>
                  </a:lnTo>
                  <a:lnTo>
                    <a:pt x="1626924" y="1408486"/>
                  </a:lnTo>
                  <a:lnTo>
                    <a:pt x="1600498" y="1444165"/>
                  </a:lnTo>
                  <a:lnTo>
                    <a:pt x="1572374" y="1478457"/>
                  </a:lnTo>
                  <a:lnTo>
                    <a:pt x="1542616" y="1511299"/>
                  </a:lnTo>
                  <a:lnTo>
                    <a:pt x="1511284" y="1542630"/>
                  </a:lnTo>
                  <a:lnTo>
                    <a:pt x="1478441" y="1572387"/>
                  </a:lnTo>
                  <a:lnTo>
                    <a:pt x="1444149" y="1600509"/>
                  </a:lnTo>
                  <a:lnTo>
                    <a:pt x="1408469" y="1626935"/>
                  </a:lnTo>
                  <a:lnTo>
                    <a:pt x="1371463" y="1651601"/>
                  </a:lnTo>
                  <a:lnTo>
                    <a:pt x="1333193" y="1674447"/>
                  </a:lnTo>
                  <a:lnTo>
                    <a:pt x="1293722" y="1695411"/>
                  </a:lnTo>
                  <a:lnTo>
                    <a:pt x="1253110" y="1714431"/>
                  </a:lnTo>
                  <a:lnTo>
                    <a:pt x="1211419" y="1731444"/>
                  </a:lnTo>
                  <a:lnTo>
                    <a:pt x="1168712" y="1746390"/>
                  </a:lnTo>
                  <a:lnTo>
                    <a:pt x="1125051" y="1759205"/>
                  </a:lnTo>
                  <a:lnTo>
                    <a:pt x="1080496" y="1769830"/>
                  </a:lnTo>
                  <a:lnTo>
                    <a:pt x="1035111" y="1778201"/>
                  </a:lnTo>
                  <a:lnTo>
                    <a:pt x="988957" y="1784257"/>
                  </a:lnTo>
                  <a:lnTo>
                    <a:pt x="942095" y="1787935"/>
                  </a:lnTo>
                  <a:lnTo>
                    <a:pt x="894588" y="1789175"/>
                  </a:lnTo>
                  <a:lnTo>
                    <a:pt x="847077" y="1787935"/>
                  </a:lnTo>
                  <a:lnTo>
                    <a:pt x="800212" y="1784257"/>
                  </a:lnTo>
                  <a:lnTo>
                    <a:pt x="754055" y="1778201"/>
                  </a:lnTo>
                  <a:lnTo>
                    <a:pt x="708667" y="1769830"/>
                  </a:lnTo>
                  <a:lnTo>
                    <a:pt x="664111" y="1759205"/>
                  </a:lnTo>
                  <a:lnTo>
                    <a:pt x="620448" y="1746390"/>
                  </a:lnTo>
                  <a:lnTo>
                    <a:pt x="577740" y="1731444"/>
                  </a:lnTo>
                  <a:lnTo>
                    <a:pt x="536049" y="1714431"/>
                  </a:lnTo>
                  <a:lnTo>
                    <a:pt x="495437" y="1695411"/>
                  </a:lnTo>
                  <a:lnTo>
                    <a:pt x="455965" y="1674447"/>
                  </a:lnTo>
                  <a:lnTo>
                    <a:pt x="417695" y="1651601"/>
                  </a:lnTo>
                  <a:lnTo>
                    <a:pt x="380689" y="1626935"/>
                  </a:lnTo>
                  <a:lnTo>
                    <a:pt x="345010" y="1600509"/>
                  </a:lnTo>
                  <a:lnTo>
                    <a:pt x="310718" y="1572387"/>
                  </a:lnTo>
                  <a:lnTo>
                    <a:pt x="277876" y="1542630"/>
                  </a:lnTo>
                  <a:lnTo>
                    <a:pt x="246545" y="1511299"/>
                  </a:lnTo>
                  <a:lnTo>
                    <a:pt x="216788" y="1478457"/>
                  </a:lnTo>
                  <a:lnTo>
                    <a:pt x="188666" y="1444165"/>
                  </a:lnTo>
                  <a:lnTo>
                    <a:pt x="162240" y="1408486"/>
                  </a:lnTo>
                  <a:lnTo>
                    <a:pt x="137574" y="1371480"/>
                  </a:lnTo>
                  <a:lnTo>
                    <a:pt x="114728" y="1333210"/>
                  </a:lnTo>
                  <a:lnTo>
                    <a:pt x="93764" y="1293738"/>
                  </a:lnTo>
                  <a:lnTo>
                    <a:pt x="74744" y="1253126"/>
                  </a:lnTo>
                  <a:lnTo>
                    <a:pt x="57731" y="1211435"/>
                  </a:lnTo>
                  <a:lnTo>
                    <a:pt x="42785" y="1168727"/>
                  </a:lnTo>
                  <a:lnTo>
                    <a:pt x="29970" y="1125064"/>
                  </a:lnTo>
                  <a:lnTo>
                    <a:pt x="19345" y="1080508"/>
                  </a:lnTo>
                  <a:lnTo>
                    <a:pt x="10974" y="1035120"/>
                  </a:lnTo>
                  <a:lnTo>
                    <a:pt x="4918" y="988963"/>
                  </a:lnTo>
                  <a:lnTo>
                    <a:pt x="1240" y="942098"/>
                  </a:lnTo>
                  <a:lnTo>
                    <a:pt x="0" y="8945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049523" y="2831592"/>
            <a:ext cx="3857625" cy="1035050"/>
          </a:xfrm>
          <a:custGeom>
            <a:avLst/>
            <a:gdLst/>
            <a:ahLst/>
            <a:cxnLst/>
            <a:rect l="l" t="t" r="r" b="b"/>
            <a:pathLst>
              <a:path w="3857625" h="1035050">
                <a:moveTo>
                  <a:pt x="3684778" y="0"/>
                </a:moveTo>
                <a:lnTo>
                  <a:pt x="172465" y="0"/>
                </a:lnTo>
                <a:lnTo>
                  <a:pt x="126617" y="6160"/>
                </a:lnTo>
                <a:lnTo>
                  <a:pt x="85419" y="23546"/>
                </a:lnTo>
                <a:lnTo>
                  <a:pt x="50514" y="50514"/>
                </a:lnTo>
                <a:lnTo>
                  <a:pt x="23546" y="85419"/>
                </a:lnTo>
                <a:lnTo>
                  <a:pt x="6160" y="126617"/>
                </a:lnTo>
                <a:lnTo>
                  <a:pt x="0" y="172466"/>
                </a:lnTo>
                <a:lnTo>
                  <a:pt x="0" y="862330"/>
                </a:lnTo>
                <a:lnTo>
                  <a:pt x="6160" y="908178"/>
                </a:lnTo>
                <a:lnTo>
                  <a:pt x="23546" y="949376"/>
                </a:lnTo>
                <a:lnTo>
                  <a:pt x="50514" y="984281"/>
                </a:lnTo>
                <a:lnTo>
                  <a:pt x="85419" y="1011249"/>
                </a:lnTo>
                <a:lnTo>
                  <a:pt x="126617" y="1028635"/>
                </a:lnTo>
                <a:lnTo>
                  <a:pt x="172465" y="1034796"/>
                </a:lnTo>
                <a:lnTo>
                  <a:pt x="3684778" y="1034796"/>
                </a:lnTo>
                <a:lnTo>
                  <a:pt x="3730626" y="1028635"/>
                </a:lnTo>
                <a:lnTo>
                  <a:pt x="3771824" y="1011249"/>
                </a:lnTo>
                <a:lnTo>
                  <a:pt x="3806729" y="984281"/>
                </a:lnTo>
                <a:lnTo>
                  <a:pt x="3833697" y="949376"/>
                </a:lnTo>
                <a:lnTo>
                  <a:pt x="3851083" y="908178"/>
                </a:lnTo>
                <a:lnTo>
                  <a:pt x="3857244" y="862330"/>
                </a:lnTo>
                <a:lnTo>
                  <a:pt x="3857244" y="172466"/>
                </a:lnTo>
                <a:lnTo>
                  <a:pt x="3851083" y="126617"/>
                </a:lnTo>
                <a:lnTo>
                  <a:pt x="3833697" y="85419"/>
                </a:lnTo>
                <a:lnTo>
                  <a:pt x="3806729" y="50514"/>
                </a:lnTo>
                <a:lnTo>
                  <a:pt x="3771824" y="23546"/>
                </a:lnTo>
                <a:lnTo>
                  <a:pt x="3730626" y="6160"/>
                </a:lnTo>
                <a:lnTo>
                  <a:pt x="368477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3979" y="3070047"/>
            <a:ext cx="2312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585858"/>
                </a:solidFill>
                <a:latin typeface="Segoe UI"/>
                <a:cs typeface="Segoe UI"/>
              </a:rPr>
              <a:t>FUNCIONES</a:t>
            </a:r>
            <a:endParaRPr sz="3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73326" y="2212594"/>
            <a:ext cx="1800860" cy="1802130"/>
            <a:chOff x="1973326" y="2212594"/>
            <a:chExt cx="1800860" cy="180213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75038" y="2760904"/>
              <a:ext cx="77992" cy="778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109521" y="3313565"/>
              <a:ext cx="1529715" cy="694690"/>
            </a:xfrm>
            <a:custGeom>
              <a:avLst/>
              <a:gdLst/>
              <a:ahLst/>
              <a:cxnLst/>
              <a:rect l="l" t="t" r="r" b="b"/>
              <a:pathLst>
                <a:path w="1529714" h="694689">
                  <a:moveTo>
                    <a:pt x="711026" y="490207"/>
                  </a:moveTo>
                  <a:lnTo>
                    <a:pt x="635240" y="490207"/>
                  </a:lnTo>
                  <a:lnTo>
                    <a:pt x="603883" y="679945"/>
                  </a:lnTo>
                  <a:lnTo>
                    <a:pt x="623566" y="683578"/>
                  </a:lnTo>
                  <a:lnTo>
                    <a:pt x="669684" y="689635"/>
                  </a:lnTo>
                  <a:lnTo>
                    <a:pt x="716509" y="693314"/>
                  </a:lnTo>
                  <a:lnTo>
                    <a:pt x="763980" y="694554"/>
                  </a:lnTo>
                  <a:lnTo>
                    <a:pt x="811450" y="693314"/>
                  </a:lnTo>
                  <a:lnTo>
                    <a:pt x="858275" y="689635"/>
                  </a:lnTo>
                  <a:lnTo>
                    <a:pt x="904393" y="683578"/>
                  </a:lnTo>
                  <a:lnTo>
                    <a:pt x="904753" y="683512"/>
                  </a:lnTo>
                  <a:lnTo>
                    <a:pt x="679071" y="683512"/>
                  </a:lnTo>
                  <a:lnTo>
                    <a:pt x="711026" y="490207"/>
                  </a:lnTo>
                  <a:close/>
                </a:path>
                <a:path w="1529714" h="694689">
                  <a:moveTo>
                    <a:pt x="679101" y="683326"/>
                  </a:moveTo>
                  <a:lnTo>
                    <a:pt x="679071" y="683512"/>
                  </a:lnTo>
                  <a:lnTo>
                    <a:pt x="679101" y="683326"/>
                  </a:lnTo>
                  <a:close/>
                </a:path>
                <a:path w="1529714" h="694689">
                  <a:moveTo>
                    <a:pt x="902373" y="407174"/>
                  </a:moveTo>
                  <a:lnTo>
                    <a:pt x="765972" y="407174"/>
                  </a:lnTo>
                  <a:lnTo>
                    <a:pt x="814249" y="438686"/>
                  </a:lnTo>
                  <a:lnTo>
                    <a:pt x="869405" y="683326"/>
                  </a:lnTo>
                  <a:lnTo>
                    <a:pt x="679101" y="683326"/>
                  </a:lnTo>
                  <a:lnTo>
                    <a:pt x="679071" y="683512"/>
                  </a:lnTo>
                  <a:lnTo>
                    <a:pt x="904753" y="683512"/>
                  </a:lnTo>
                  <a:lnTo>
                    <a:pt x="944448" y="676184"/>
                  </a:lnTo>
                  <a:lnTo>
                    <a:pt x="904327" y="497815"/>
                  </a:lnTo>
                  <a:lnTo>
                    <a:pt x="1029388" y="497815"/>
                  </a:lnTo>
                  <a:lnTo>
                    <a:pt x="1053063" y="450917"/>
                  </a:lnTo>
                  <a:lnTo>
                    <a:pt x="969135" y="450917"/>
                  </a:lnTo>
                  <a:lnTo>
                    <a:pt x="902373" y="407174"/>
                  </a:lnTo>
                  <a:close/>
                </a:path>
                <a:path w="1529714" h="694689">
                  <a:moveTo>
                    <a:pt x="1029388" y="497815"/>
                  </a:moveTo>
                  <a:lnTo>
                    <a:pt x="904327" y="497815"/>
                  </a:lnTo>
                  <a:lnTo>
                    <a:pt x="956986" y="532303"/>
                  </a:lnTo>
                  <a:lnTo>
                    <a:pt x="969321" y="540430"/>
                  </a:lnTo>
                  <a:lnTo>
                    <a:pt x="976556" y="542471"/>
                  </a:lnTo>
                  <a:lnTo>
                    <a:pt x="987138" y="542471"/>
                  </a:lnTo>
                  <a:lnTo>
                    <a:pt x="990299" y="542099"/>
                  </a:lnTo>
                  <a:lnTo>
                    <a:pt x="1017226" y="521905"/>
                  </a:lnTo>
                  <a:lnTo>
                    <a:pt x="1029388" y="497815"/>
                  </a:lnTo>
                  <a:close/>
                </a:path>
                <a:path w="1529714" h="694689">
                  <a:moveTo>
                    <a:pt x="452204" y="206826"/>
                  </a:moveTo>
                  <a:lnTo>
                    <a:pt x="370430" y="206826"/>
                  </a:lnTo>
                  <a:lnTo>
                    <a:pt x="508025" y="519864"/>
                  </a:lnTo>
                  <a:lnTo>
                    <a:pt x="539361" y="542114"/>
                  </a:lnTo>
                  <a:lnTo>
                    <a:pt x="547355" y="541893"/>
                  </a:lnTo>
                  <a:lnTo>
                    <a:pt x="555140" y="539969"/>
                  </a:lnTo>
                  <a:lnTo>
                    <a:pt x="562438" y="536363"/>
                  </a:lnTo>
                  <a:lnTo>
                    <a:pt x="635240" y="490207"/>
                  </a:lnTo>
                  <a:lnTo>
                    <a:pt x="711026" y="490207"/>
                  </a:lnTo>
                  <a:lnTo>
                    <a:pt x="717674" y="449989"/>
                  </a:lnTo>
                  <a:lnTo>
                    <a:pt x="559107" y="449989"/>
                  </a:lnTo>
                  <a:lnTo>
                    <a:pt x="452204" y="206826"/>
                  </a:lnTo>
                  <a:close/>
                </a:path>
                <a:path w="1529714" h="694689">
                  <a:moveTo>
                    <a:pt x="1140031" y="98604"/>
                  </a:moveTo>
                  <a:lnTo>
                    <a:pt x="1050289" y="98604"/>
                  </a:lnTo>
                  <a:lnTo>
                    <a:pt x="1105073" y="181437"/>
                  </a:lnTo>
                  <a:lnTo>
                    <a:pt x="969135" y="450917"/>
                  </a:lnTo>
                  <a:lnTo>
                    <a:pt x="1053063" y="450917"/>
                  </a:lnTo>
                  <a:lnTo>
                    <a:pt x="1175071" y="209238"/>
                  </a:lnTo>
                  <a:lnTo>
                    <a:pt x="1456689" y="209238"/>
                  </a:lnTo>
                  <a:lnTo>
                    <a:pt x="1420183" y="191612"/>
                  </a:lnTo>
                  <a:lnTo>
                    <a:pt x="1373772" y="176442"/>
                  </a:lnTo>
                  <a:lnTo>
                    <a:pt x="1320791" y="163323"/>
                  </a:lnTo>
                  <a:lnTo>
                    <a:pt x="1268974" y="151439"/>
                  </a:lnTo>
                  <a:lnTo>
                    <a:pt x="1216491" y="140703"/>
                  </a:lnTo>
                  <a:lnTo>
                    <a:pt x="1161514" y="131029"/>
                  </a:lnTo>
                  <a:lnTo>
                    <a:pt x="1140031" y="98604"/>
                  </a:lnTo>
                  <a:close/>
                </a:path>
                <a:path w="1529714" h="694689">
                  <a:moveTo>
                    <a:pt x="583827" y="113231"/>
                  </a:moveTo>
                  <a:lnTo>
                    <a:pt x="481284" y="113231"/>
                  </a:lnTo>
                  <a:lnTo>
                    <a:pt x="708213" y="355281"/>
                  </a:lnTo>
                  <a:lnTo>
                    <a:pt x="559107" y="449989"/>
                  </a:lnTo>
                  <a:lnTo>
                    <a:pt x="717674" y="449989"/>
                  </a:lnTo>
                  <a:lnTo>
                    <a:pt x="719911" y="436460"/>
                  </a:lnTo>
                  <a:lnTo>
                    <a:pt x="765972" y="407174"/>
                  </a:lnTo>
                  <a:lnTo>
                    <a:pt x="902373" y="407174"/>
                  </a:lnTo>
                  <a:lnTo>
                    <a:pt x="823173" y="355281"/>
                  </a:lnTo>
                  <a:lnTo>
                    <a:pt x="865641" y="307286"/>
                  </a:lnTo>
                  <a:lnTo>
                    <a:pt x="765786" y="307286"/>
                  </a:lnTo>
                  <a:lnTo>
                    <a:pt x="583827" y="113231"/>
                  </a:lnTo>
                  <a:close/>
                </a:path>
                <a:path w="1529714" h="694689">
                  <a:moveTo>
                    <a:pt x="476652" y="18168"/>
                  </a:moveTo>
                  <a:lnTo>
                    <a:pt x="374133" y="130472"/>
                  </a:lnTo>
                  <a:lnTo>
                    <a:pt x="317788" y="140292"/>
                  </a:lnTo>
                  <a:lnTo>
                    <a:pt x="264177" y="151207"/>
                  </a:lnTo>
                  <a:lnTo>
                    <a:pt x="211368" y="163340"/>
                  </a:lnTo>
                  <a:lnTo>
                    <a:pt x="157429" y="176813"/>
                  </a:lnTo>
                  <a:lnTo>
                    <a:pt x="111296" y="191973"/>
                  </a:lnTo>
                  <a:lnTo>
                    <a:pt x="68415" y="212774"/>
                  </a:lnTo>
                  <a:lnTo>
                    <a:pt x="29165" y="238733"/>
                  </a:lnTo>
                  <a:lnTo>
                    <a:pt x="0" y="264082"/>
                  </a:lnTo>
                  <a:lnTo>
                    <a:pt x="7610" y="276842"/>
                  </a:lnTo>
                  <a:lnTo>
                    <a:pt x="32256" y="313847"/>
                  </a:lnTo>
                  <a:lnTo>
                    <a:pt x="42396" y="327550"/>
                  </a:lnTo>
                  <a:lnTo>
                    <a:pt x="53004" y="315945"/>
                  </a:lnTo>
                  <a:lnTo>
                    <a:pt x="89353" y="287319"/>
                  </a:lnTo>
                  <a:lnTo>
                    <a:pt x="130418" y="264782"/>
                  </a:lnTo>
                  <a:lnTo>
                    <a:pt x="175618" y="249085"/>
                  </a:lnTo>
                  <a:lnTo>
                    <a:pt x="224546" y="236885"/>
                  </a:lnTo>
                  <a:lnTo>
                    <a:pt x="272327" y="225810"/>
                  </a:lnTo>
                  <a:lnTo>
                    <a:pt x="320456" y="215808"/>
                  </a:lnTo>
                  <a:lnTo>
                    <a:pt x="370430" y="206826"/>
                  </a:lnTo>
                  <a:lnTo>
                    <a:pt x="452204" y="206826"/>
                  </a:lnTo>
                  <a:lnTo>
                    <a:pt x="436726" y="171618"/>
                  </a:lnTo>
                  <a:lnTo>
                    <a:pt x="481284" y="113231"/>
                  </a:lnTo>
                  <a:lnTo>
                    <a:pt x="583827" y="113231"/>
                  </a:lnTo>
                  <a:lnTo>
                    <a:pt x="505810" y="30028"/>
                  </a:lnTo>
                  <a:lnTo>
                    <a:pt x="499578" y="24756"/>
                  </a:lnTo>
                  <a:lnTo>
                    <a:pt x="492480" y="20967"/>
                  </a:lnTo>
                  <a:lnTo>
                    <a:pt x="484757" y="18742"/>
                  </a:lnTo>
                  <a:lnTo>
                    <a:pt x="476652" y="18168"/>
                  </a:lnTo>
                  <a:close/>
                </a:path>
                <a:path w="1529714" h="694689">
                  <a:moveTo>
                    <a:pt x="1456689" y="209238"/>
                  </a:moveTo>
                  <a:lnTo>
                    <a:pt x="1175071" y="209238"/>
                  </a:lnTo>
                  <a:lnTo>
                    <a:pt x="1220932" y="217831"/>
                  </a:lnTo>
                  <a:lnTo>
                    <a:pt x="1265466" y="227260"/>
                  </a:lnTo>
                  <a:lnTo>
                    <a:pt x="1309930" y="237593"/>
                  </a:lnTo>
                  <a:lnTo>
                    <a:pt x="1355583" y="248899"/>
                  </a:lnTo>
                  <a:lnTo>
                    <a:pt x="1401186" y="264665"/>
                  </a:lnTo>
                  <a:lnTo>
                    <a:pt x="1442620" y="287269"/>
                  </a:lnTo>
                  <a:lnTo>
                    <a:pt x="1479297" y="315959"/>
                  </a:lnTo>
                  <a:lnTo>
                    <a:pt x="1487528" y="324896"/>
                  </a:lnTo>
                  <a:lnTo>
                    <a:pt x="1495704" y="313847"/>
                  </a:lnTo>
                  <a:lnTo>
                    <a:pt x="1520349" y="276842"/>
                  </a:lnTo>
                  <a:lnTo>
                    <a:pt x="1529486" y="261523"/>
                  </a:lnTo>
                  <a:lnTo>
                    <a:pt x="1502813" y="238442"/>
                  </a:lnTo>
                  <a:lnTo>
                    <a:pt x="1463324" y="212442"/>
                  </a:lnTo>
                  <a:lnTo>
                    <a:pt x="1456689" y="209238"/>
                  </a:lnTo>
                  <a:close/>
                </a:path>
                <a:path w="1529714" h="694689">
                  <a:moveTo>
                    <a:pt x="1057152" y="0"/>
                  </a:moveTo>
                  <a:lnTo>
                    <a:pt x="765786" y="307286"/>
                  </a:lnTo>
                  <a:lnTo>
                    <a:pt x="865641" y="307286"/>
                  </a:lnTo>
                  <a:lnTo>
                    <a:pt x="1050289" y="98604"/>
                  </a:lnTo>
                  <a:lnTo>
                    <a:pt x="1140031" y="98604"/>
                  </a:lnTo>
                  <a:lnTo>
                    <a:pt x="1085753" y="16684"/>
                  </a:lnTo>
                  <a:lnTo>
                    <a:pt x="1080157" y="10137"/>
                  </a:lnTo>
                  <a:lnTo>
                    <a:pt x="1073329" y="5071"/>
                  </a:lnTo>
                  <a:lnTo>
                    <a:pt x="1065562" y="1641"/>
                  </a:lnTo>
                  <a:lnTo>
                    <a:pt x="1057152" y="0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0698" y="2760904"/>
              <a:ext cx="77992" cy="778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86431" y="2218943"/>
              <a:ext cx="1169035" cy="1142365"/>
            </a:xfrm>
            <a:custGeom>
              <a:avLst/>
              <a:gdLst/>
              <a:ahLst/>
              <a:cxnLst/>
              <a:rect l="l" t="t" r="r" b="b"/>
              <a:pathLst>
                <a:path w="1169035" h="1142364">
                  <a:moveTo>
                    <a:pt x="736739" y="846467"/>
                  </a:moveTo>
                  <a:lnTo>
                    <a:pt x="733996" y="832370"/>
                  </a:lnTo>
                  <a:lnTo>
                    <a:pt x="725741" y="819962"/>
                  </a:lnTo>
                  <a:lnTo>
                    <a:pt x="713346" y="811733"/>
                  </a:lnTo>
                  <a:lnTo>
                    <a:pt x="699274" y="808990"/>
                  </a:lnTo>
                  <a:lnTo>
                    <a:pt x="685203" y="811733"/>
                  </a:lnTo>
                  <a:lnTo>
                    <a:pt x="672807" y="819962"/>
                  </a:lnTo>
                  <a:lnTo>
                    <a:pt x="654761" y="834758"/>
                  </a:lnTo>
                  <a:lnTo>
                    <a:pt x="634415" y="845629"/>
                  </a:lnTo>
                  <a:lnTo>
                    <a:pt x="612330" y="852335"/>
                  </a:lnTo>
                  <a:lnTo>
                    <a:pt x="589051" y="854621"/>
                  </a:lnTo>
                  <a:lnTo>
                    <a:pt x="564502" y="852030"/>
                  </a:lnTo>
                  <a:lnTo>
                    <a:pt x="541223" y="844511"/>
                  </a:lnTo>
                  <a:lnTo>
                    <a:pt x="519988" y="832408"/>
                  </a:lnTo>
                  <a:lnTo>
                    <a:pt x="501599" y="816076"/>
                  </a:lnTo>
                  <a:lnTo>
                    <a:pt x="489623" y="807326"/>
                  </a:lnTo>
                  <a:lnTo>
                    <a:pt x="475691" y="803948"/>
                  </a:lnTo>
                  <a:lnTo>
                    <a:pt x="461479" y="806030"/>
                  </a:lnTo>
                  <a:lnTo>
                    <a:pt x="448678" y="813663"/>
                  </a:lnTo>
                  <a:lnTo>
                    <a:pt x="439915" y="825614"/>
                  </a:lnTo>
                  <a:lnTo>
                    <a:pt x="436524" y="839508"/>
                  </a:lnTo>
                  <a:lnTo>
                    <a:pt x="438619" y="853694"/>
                  </a:lnTo>
                  <a:lnTo>
                    <a:pt x="476377" y="893216"/>
                  </a:lnTo>
                  <a:lnTo>
                    <a:pt x="511035" y="912990"/>
                  </a:lnTo>
                  <a:lnTo>
                    <a:pt x="549008" y="925271"/>
                  </a:lnTo>
                  <a:lnTo>
                    <a:pt x="589051" y="929487"/>
                  </a:lnTo>
                  <a:lnTo>
                    <a:pt x="627049" y="925791"/>
                  </a:lnTo>
                  <a:lnTo>
                    <a:pt x="663041" y="914920"/>
                  </a:lnTo>
                  <a:lnTo>
                    <a:pt x="696214" y="897204"/>
                  </a:lnTo>
                  <a:lnTo>
                    <a:pt x="725741" y="872972"/>
                  </a:lnTo>
                  <a:lnTo>
                    <a:pt x="733996" y="860577"/>
                  </a:lnTo>
                  <a:lnTo>
                    <a:pt x="736739" y="846467"/>
                  </a:lnTo>
                  <a:close/>
                </a:path>
                <a:path w="1169035" h="1142364">
                  <a:moveTo>
                    <a:pt x="756221" y="16294"/>
                  </a:moveTo>
                  <a:lnTo>
                    <a:pt x="727481" y="10985"/>
                  </a:lnTo>
                  <a:lnTo>
                    <a:pt x="681355" y="4927"/>
                  </a:lnTo>
                  <a:lnTo>
                    <a:pt x="634530" y="1244"/>
                  </a:lnTo>
                  <a:lnTo>
                    <a:pt x="587070" y="0"/>
                  </a:lnTo>
                  <a:lnTo>
                    <a:pt x="539597" y="1244"/>
                  </a:lnTo>
                  <a:lnTo>
                    <a:pt x="492772" y="4927"/>
                  </a:lnTo>
                  <a:lnTo>
                    <a:pt x="446646" y="10985"/>
                  </a:lnTo>
                  <a:lnTo>
                    <a:pt x="417906" y="16294"/>
                  </a:lnTo>
                  <a:lnTo>
                    <a:pt x="756221" y="16294"/>
                  </a:lnTo>
                  <a:close/>
                </a:path>
                <a:path w="1169035" h="1142364">
                  <a:moveTo>
                    <a:pt x="1168615" y="215315"/>
                  </a:moveTo>
                  <a:lnTo>
                    <a:pt x="1136180" y="188683"/>
                  </a:lnTo>
                  <a:lnTo>
                    <a:pt x="1100531" y="162255"/>
                  </a:lnTo>
                  <a:lnTo>
                    <a:pt x="1099185" y="161366"/>
                  </a:lnTo>
                  <a:lnTo>
                    <a:pt x="1099185" y="168744"/>
                  </a:lnTo>
                  <a:lnTo>
                    <a:pt x="1092123" y="212229"/>
                  </a:lnTo>
                  <a:lnTo>
                    <a:pt x="1072476" y="250037"/>
                  </a:lnTo>
                  <a:lnTo>
                    <a:pt x="1042543" y="279895"/>
                  </a:lnTo>
                  <a:lnTo>
                    <a:pt x="1004620" y="299478"/>
                  </a:lnTo>
                  <a:lnTo>
                    <a:pt x="961021" y="306514"/>
                  </a:lnTo>
                  <a:lnTo>
                    <a:pt x="934085" y="306514"/>
                  </a:lnTo>
                  <a:lnTo>
                    <a:pt x="934085" y="381279"/>
                  </a:lnTo>
                  <a:lnTo>
                    <a:pt x="934085" y="715632"/>
                  </a:lnTo>
                  <a:lnTo>
                    <a:pt x="933907" y="715632"/>
                  </a:lnTo>
                  <a:lnTo>
                    <a:pt x="930681" y="763270"/>
                  </a:lnTo>
                  <a:lnTo>
                    <a:pt x="921296" y="808977"/>
                  </a:lnTo>
                  <a:lnTo>
                    <a:pt x="906183" y="852335"/>
                  </a:lnTo>
                  <a:lnTo>
                    <a:pt x="885736" y="892937"/>
                  </a:lnTo>
                  <a:lnTo>
                    <a:pt x="860412" y="930325"/>
                  </a:lnTo>
                  <a:lnTo>
                    <a:pt x="830605" y="964107"/>
                  </a:lnTo>
                  <a:lnTo>
                    <a:pt x="796759" y="993851"/>
                  </a:lnTo>
                  <a:lnTo>
                    <a:pt x="759294" y="1019124"/>
                  </a:lnTo>
                  <a:lnTo>
                    <a:pt x="718616" y="1039520"/>
                  </a:lnTo>
                  <a:lnTo>
                    <a:pt x="675170" y="1054620"/>
                  </a:lnTo>
                  <a:lnTo>
                    <a:pt x="629373" y="1063980"/>
                  </a:lnTo>
                  <a:lnTo>
                    <a:pt x="581634" y="1067193"/>
                  </a:lnTo>
                  <a:lnTo>
                    <a:pt x="533895" y="1063980"/>
                  </a:lnTo>
                  <a:lnTo>
                    <a:pt x="488086" y="1054620"/>
                  </a:lnTo>
                  <a:lnTo>
                    <a:pt x="444639" y="1039520"/>
                  </a:lnTo>
                  <a:lnTo>
                    <a:pt x="403961" y="1019124"/>
                  </a:lnTo>
                  <a:lnTo>
                    <a:pt x="366496" y="993851"/>
                  </a:lnTo>
                  <a:lnTo>
                    <a:pt x="332651" y="964107"/>
                  </a:lnTo>
                  <a:lnTo>
                    <a:pt x="302844" y="930325"/>
                  </a:lnTo>
                  <a:lnTo>
                    <a:pt x="277520" y="892937"/>
                  </a:lnTo>
                  <a:lnTo>
                    <a:pt x="257073" y="852335"/>
                  </a:lnTo>
                  <a:lnTo>
                    <a:pt x="241960" y="808977"/>
                  </a:lnTo>
                  <a:lnTo>
                    <a:pt x="233438" y="767524"/>
                  </a:lnTo>
                  <a:lnTo>
                    <a:pt x="229349" y="715632"/>
                  </a:lnTo>
                  <a:lnTo>
                    <a:pt x="229349" y="519531"/>
                  </a:lnTo>
                  <a:lnTo>
                    <a:pt x="236435" y="475907"/>
                  </a:lnTo>
                  <a:lnTo>
                    <a:pt x="256133" y="437959"/>
                  </a:lnTo>
                  <a:lnTo>
                    <a:pt x="286143" y="408012"/>
                  </a:lnTo>
                  <a:lnTo>
                    <a:pt x="324167" y="388340"/>
                  </a:lnTo>
                  <a:lnTo>
                    <a:pt x="367893" y="381279"/>
                  </a:lnTo>
                  <a:lnTo>
                    <a:pt x="370293" y="381279"/>
                  </a:lnTo>
                  <a:lnTo>
                    <a:pt x="371411" y="381088"/>
                  </a:lnTo>
                  <a:lnTo>
                    <a:pt x="372529" y="381279"/>
                  </a:lnTo>
                  <a:lnTo>
                    <a:pt x="934085" y="381279"/>
                  </a:lnTo>
                  <a:lnTo>
                    <a:pt x="934085" y="306514"/>
                  </a:lnTo>
                  <a:lnTo>
                    <a:pt x="372148" y="306514"/>
                  </a:lnTo>
                  <a:lnTo>
                    <a:pt x="371030" y="306832"/>
                  </a:lnTo>
                  <a:lnTo>
                    <a:pt x="369938" y="306514"/>
                  </a:lnTo>
                  <a:lnTo>
                    <a:pt x="367512" y="306514"/>
                  </a:lnTo>
                  <a:lnTo>
                    <a:pt x="318681" y="312153"/>
                  </a:lnTo>
                  <a:lnTo>
                    <a:pt x="273812" y="328193"/>
                  </a:lnTo>
                  <a:lnTo>
                    <a:pt x="234188" y="353364"/>
                  </a:lnTo>
                  <a:lnTo>
                    <a:pt x="201117" y="386359"/>
                  </a:lnTo>
                  <a:lnTo>
                    <a:pt x="175882" y="425919"/>
                  </a:lnTo>
                  <a:lnTo>
                    <a:pt x="159791" y="470738"/>
                  </a:lnTo>
                  <a:lnTo>
                    <a:pt x="154139" y="519531"/>
                  </a:lnTo>
                  <a:lnTo>
                    <a:pt x="154152" y="715632"/>
                  </a:lnTo>
                  <a:lnTo>
                    <a:pt x="154355" y="728599"/>
                  </a:lnTo>
                  <a:lnTo>
                    <a:pt x="154965" y="741680"/>
                  </a:lnTo>
                  <a:lnTo>
                    <a:pt x="155956" y="754659"/>
                  </a:lnTo>
                  <a:lnTo>
                    <a:pt x="157302" y="767524"/>
                  </a:lnTo>
                  <a:lnTo>
                    <a:pt x="112318" y="732688"/>
                  </a:lnTo>
                  <a:lnTo>
                    <a:pt x="87401" y="685342"/>
                  </a:lnTo>
                  <a:lnTo>
                    <a:pt x="76733" y="637743"/>
                  </a:lnTo>
                  <a:lnTo>
                    <a:pt x="74485" y="602373"/>
                  </a:lnTo>
                  <a:lnTo>
                    <a:pt x="74485" y="251777"/>
                  </a:lnTo>
                  <a:lnTo>
                    <a:pt x="84162" y="203936"/>
                  </a:lnTo>
                  <a:lnTo>
                    <a:pt x="110553" y="164858"/>
                  </a:lnTo>
                  <a:lnTo>
                    <a:pt x="149682" y="138518"/>
                  </a:lnTo>
                  <a:lnTo>
                    <a:pt x="197586" y="128854"/>
                  </a:lnTo>
                  <a:lnTo>
                    <a:pt x="243281" y="128854"/>
                  </a:lnTo>
                  <a:lnTo>
                    <a:pt x="257797" y="125920"/>
                  </a:lnTo>
                  <a:lnTo>
                    <a:pt x="269671" y="117932"/>
                  </a:lnTo>
                  <a:lnTo>
                    <a:pt x="277672" y="106083"/>
                  </a:lnTo>
                  <a:lnTo>
                    <a:pt x="286537" y="62344"/>
                  </a:lnTo>
                  <a:lnTo>
                    <a:pt x="295579" y="48958"/>
                  </a:lnTo>
                  <a:lnTo>
                    <a:pt x="228828" y="74752"/>
                  </a:lnTo>
                  <a:lnTo>
                    <a:pt x="188252" y="93776"/>
                  </a:lnTo>
                  <a:lnTo>
                    <a:pt x="148818" y="114744"/>
                  </a:lnTo>
                  <a:lnTo>
                    <a:pt x="110578" y="137591"/>
                  </a:lnTo>
                  <a:lnTo>
                    <a:pt x="73596" y="162255"/>
                  </a:lnTo>
                  <a:lnTo>
                    <a:pt x="37947" y="188683"/>
                  </a:lnTo>
                  <a:lnTo>
                    <a:pt x="4102" y="216471"/>
                  </a:lnTo>
                  <a:lnTo>
                    <a:pt x="0" y="602373"/>
                  </a:lnTo>
                  <a:lnTo>
                    <a:pt x="4102" y="658012"/>
                  </a:lnTo>
                  <a:lnTo>
                    <a:pt x="16065" y="707910"/>
                  </a:lnTo>
                  <a:lnTo>
                    <a:pt x="35394" y="751459"/>
                  </a:lnTo>
                  <a:lnTo>
                    <a:pt x="61582" y="788047"/>
                  </a:lnTo>
                  <a:lnTo>
                    <a:pt x="94119" y="817079"/>
                  </a:lnTo>
                  <a:lnTo>
                    <a:pt x="132499" y="837920"/>
                  </a:lnTo>
                  <a:lnTo>
                    <a:pt x="176237" y="849985"/>
                  </a:lnTo>
                  <a:lnTo>
                    <a:pt x="194157" y="894956"/>
                  </a:lnTo>
                  <a:lnTo>
                    <a:pt x="216890" y="937272"/>
                  </a:lnTo>
                  <a:lnTo>
                    <a:pt x="244094" y="976579"/>
                  </a:lnTo>
                  <a:lnTo>
                    <a:pt x="275424" y="1012545"/>
                  </a:lnTo>
                  <a:lnTo>
                    <a:pt x="310553" y="1044816"/>
                  </a:lnTo>
                  <a:lnTo>
                    <a:pt x="349123" y="1073048"/>
                  </a:lnTo>
                  <a:lnTo>
                    <a:pt x="390779" y="1096924"/>
                  </a:lnTo>
                  <a:lnTo>
                    <a:pt x="435216" y="1116076"/>
                  </a:lnTo>
                  <a:lnTo>
                    <a:pt x="482053" y="1130185"/>
                  </a:lnTo>
                  <a:lnTo>
                    <a:pt x="530987" y="1138897"/>
                  </a:lnTo>
                  <a:lnTo>
                    <a:pt x="581634" y="1141882"/>
                  </a:lnTo>
                  <a:lnTo>
                    <a:pt x="628103" y="1139380"/>
                  </a:lnTo>
                  <a:lnTo>
                    <a:pt x="673138" y="1132027"/>
                  </a:lnTo>
                  <a:lnTo>
                    <a:pt x="716470" y="1120114"/>
                  </a:lnTo>
                  <a:lnTo>
                    <a:pt x="757859" y="1103871"/>
                  </a:lnTo>
                  <a:lnTo>
                    <a:pt x="797013" y="1083589"/>
                  </a:lnTo>
                  <a:lnTo>
                    <a:pt x="821994" y="1067193"/>
                  </a:lnTo>
                  <a:lnTo>
                    <a:pt x="833691" y="1059522"/>
                  </a:lnTo>
                  <a:lnTo>
                    <a:pt x="867625" y="1031913"/>
                  </a:lnTo>
                  <a:lnTo>
                    <a:pt x="898550" y="1001052"/>
                  </a:lnTo>
                  <a:lnTo>
                    <a:pt x="926211" y="967193"/>
                  </a:lnTo>
                  <a:lnTo>
                    <a:pt x="950328" y="930579"/>
                  </a:lnTo>
                  <a:lnTo>
                    <a:pt x="970661" y="891501"/>
                  </a:lnTo>
                  <a:lnTo>
                    <a:pt x="986917" y="850201"/>
                  </a:lnTo>
                  <a:lnTo>
                    <a:pt x="998867" y="806945"/>
                  </a:lnTo>
                  <a:lnTo>
                    <a:pt x="1006221" y="762000"/>
                  </a:lnTo>
                  <a:lnTo>
                    <a:pt x="1008735" y="715632"/>
                  </a:lnTo>
                  <a:lnTo>
                    <a:pt x="1008735" y="381088"/>
                  </a:lnTo>
                  <a:lnTo>
                    <a:pt x="1008735" y="375894"/>
                  </a:lnTo>
                  <a:lnTo>
                    <a:pt x="1053795" y="360045"/>
                  </a:lnTo>
                  <a:lnTo>
                    <a:pt x="1093597" y="335000"/>
                  </a:lnTo>
                  <a:lnTo>
                    <a:pt x="1122006" y="306832"/>
                  </a:lnTo>
                  <a:lnTo>
                    <a:pt x="1152169" y="262509"/>
                  </a:lnTo>
                  <a:lnTo>
                    <a:pt x="1168336" y="217652"/>
                  </a:lnTo>
                  <a:lnTo>
                    <a:pt x="1168615" y="215315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9676" y="2218944"/>
              <a:ext cx="1788160" cy="1789430"/>
            </a:xfrm>
            <a:custGeom>
              <a:avLst/>
              <a:gdLst/>
              <a:ahLst/>
              <a:cxnLst/>
              <a:rect l="l" t="t" r="r" b="b"/>
              <a:pathLst>
                <a:path w="1788160" h="1789429">
                  <a:moveTo>
                    <a:pt x="0" y="894588"/>
                  </a:moveTo>
                  <a:lnTo>
                    <a:pt x="1238" y="847080"/>
                  </a:lnTo>
                  <a:lnTo>
                    <a:pt x="4914" y="800218"/>
                  </a:lnTo>
                  <a:lnTo>
                    <a:pt x="10965" y="754064"/>
                  </a:lnTo>
                  <a:lnTo>
                    <a:pt x="19329" y="708679"/>
                  </a:lnTo>
                  <a:lnTo>
                    <a:pt x="29944" y="664124"/>
                  </a:lnTo>
                  <a:lnTo>
                    <a:pt x="42749" y="620463"/>
                  </a:lnTo>
                  <a:lnTo>
                    <a:pt x="57682" y="577756"/>
                  </a:lnTo>
                  <a:lnTo>
                    <a:pt x="74680" y="536065"/>
                  </a:lnTo>
                  <a:lnTo>
                    <a:pt x="93684" y="495453"/>
                  </a:lnTo>
                  <a:lnTo>
                    <a:pt x="114629" y="455982"/>
                  </a:lnTo>
                  <a:lnTo>
                    <a:pt x="137456" y="417712"/>
                  </a:lnTo>
                  <a:lnTo>
                    <a:pt x="162102" y="380706"/>
                  </a:lnTo>
                  <a:lnTo>
                    <a:pt x="188504" y="345026"/>
                  </a:lnTo>
                  <a:lnTo>
                    <a:pt x="216603" y="310734"/>
                  </a:lnTo>
                  <a:lnTo>
                    <a:pt x="246335" y="277891"/>
                  </a:lnTo>
                  <a:lnTo>
                    <a:pt x="277639" y="246559"/>
                  </a:lnTo>
                  <a:lnTo>
                    <a:pt x="310453" y="216801"/>
                  </a:lnTo>
                  <a:lnTo>
                    <a:pt x="344715" y="188677"/>
                  </a:lnTo>
                  <a:lnTo>
                    <a:pt x="380364" y="162251"/>
                  </a:lnTo>
                  <a:lnTo>
                    <a:pt x="417338" y="137583"/>
                  </a:lnTo>
                  <a:lnTo>
                    <a:pt x="455575" y="114736"/>
                  </a:lnTo>
                  <a:lnTo>
                    <a:pt x="495014" y="93771"/>
                  </a:lnTo>
                  <a:lnTo>
                    <a:pt x="535592" y="74750"/>
                  </a:lnTo>
                  <a:lnTo>
                    <a:pt x="577247" y="57735"/>
                  </a:lnTo>
                  <a:lnTo>
                    <a:pt x="619919" y="42789"/>
                  </a:lnTo>
                  <a:lnTo>
                    <a:pt x="663545" y="29972"/>
                  </a:lnTo>
                  <a:lnTo>
                    <a:pt x="708063" y="19347"/>
                  </a:lnTo>
                  <a:lnTo>
                    <a:pt x="753412" y="10975"/>
                  </a:lnTo>
                  <a:lnTo>
                    <a:pt x="799530" y="4919"/>
                  </a:lnTo>
                  <a:lnTo>
                    <a:pt x="846355" y="1240"/>
                  </a:lnTo>
                  <a:lnTo>
                    <a:pt x="893826" y="0"/>
                  </a:lnTo>
                  <a:lnTo>
                    <a:pt x="941296" y="1240"/>
                  </a:lnTo>
                  <a:lnTo>
                    <a:pt x="988121" y="4919"/>
                  </a:lnTo>
                  <a:lnTo>
                    <a:pt x="1034239" y="10975"/>
                  </a:lnTo>
                  <a:lnTo>
                    <a:pt x="1079588" y="19347"/>
                  </a:lnTo>
                  <a:lnTo>
                    <a:pt x="1124106" y="29972"/>
                  </a:lnTo>
                  <a:lnTo>
                    <a:pt x="1167732" y="42789"/>
                  </a:lnTo>
                  <a:lnTo>
                    <a:pt x="1210404" y="57735"/>
                  </a:lnTo>
                  <a:lnTo>
                    <a:pt x="1252059" y="74750"/>
                  </a:lnTo>
                  <a:lnTo>
                    <a:pt x="1292637" y="93771"/>
                  </a:lnTo>
                  <a:lnTo>
                    <a:pt x="1332076" y="114736"/>
                  </a:lnTo>
                  <a:lnTo>
                    <a:pt x="1370313" y="137583"/>
                  </a:lnTo>
                  <a:lnTo>
                    <a:pt x="1407287" y="162251"/>
                  </a:lnTo>
                  <a:lnTo>
                    <a:pt x="1442936" y="188677"/>
                  </a:lnTo>
                  <a:lnTo>
                    <a:pt x="1477198" y="216801"/>
                  </a:lnTo>
                  <a:lnTo>
                    <a:pt x="1510012" y="246559"/>
                  </a:lnTo>
                  <a:lnTo>
                    <a:pt x="1541316" y="277891"/>
                  </a:lnTo>
                  <a:lnTo>
                    <a:pt x="1571048" y="310734"/>
                  </a:lnTo>
                  <a:lnTo>
                    <a:pt x="1599147" y="345026"/>
                  </a:lnTo>
                  <a:lnTo>
                    <a:pt x="1625549" y="380706"/>
                  </a:lnTo>
                  <a:lnTo>
                    <a:pt x="1650195" y="417712"/>
                  </a:lnTo>
                  <a:lnTo>
                    <a:pt x="1673022" y="455982"/>
                  </a:lnTo>
                  <a:lnTo>
                    <a:pt x="1693967" y="495453"/>
                  </a:lnTo>
                  <a:lnTo>
                    <a:pt x="1712971" y="536065"/>
                  </a:lnTo>
                  <a:lnTo>
                    <a:pt x="1729969" y="577756"/>
                  </a:lnTo>
                  <a:lnTo>
                    <a:pt x="1744902" y="620463"/>
                  </a:lnTo>
                  <a:lnTo>
                    <a:pt x="1757707" y="664124"/>
                  </a:lnTo>
                  <a:lnTo>
                    <a:pt x="1768322" y="708679"/>
                  </a:lnTo>
                  <a:lnTo>
                    <a:pt x="1776686" y="754064"/>
                  </a:lnTo>
                  <a:lnTo>
                    <a:pt x="1782737" y="800218"/>
                  </a:lnTo>
                  <a:lnTo>
                    <a:pt x="1786413" y="847080"/>
                  </a:lnTo>
                  <a:lnTo>
                    <a:pt x="1787652" y="894588"/>
                  </a:lnTo>
                  <a:lnTo>
                    <a:pt x="1786413" y="942095"/>
                  </a:lnTo>
                  <a:lnTo>
                    <a:pt x="1782737" y="988957"/>
                  </a:lnTo>
                  <a:lnTo>
                    <a:pt x="1776686" y="1035111"/>
                  </a:lnTo>
                  <a:lnTo>
                    <a:pt x="1768322" y="1080496"/>
                  </a:lnTo>
                  <a:lnTo>
                    <a:pt x="1757707" y="1125051"/>
                  </a:lnTo>
                  <a:lnTo>
                    <a:pt x="1744902" y="1168712"/>
                  </a:lnTo>
                  <a:lnTo>
                    <a:pt x="1729969" y="1211419"/>
                  </a:lnTo>
                  <a:lnTo>
                    <a:pt x="1712971" y="1253110"/>
                  </a:lnTo>
                  <a:lnTo>
                    <a:pt x="1693967" y="1293722"/>
                  </a:lnTo>
                  <a:lnTo>
                    <a:pt x="1673022" y="1333193"/>
                  </a:lnTo>
                  <a:lnTo>
                    <a:pt x="1650195" y="1371463"/>
                  </a:lnTo>
                  <a:lnTo>
                    <a:pt x="1625549" y="1408469"/>
                  </a:lnTo>
                  <a:lnTo>
                    <a:pt x="1599147" y="1444149"/>
                  </a:lnTo>
                  <a:lnTo>
                    <a:pt x="1571048" y="1478441"/>
                  </a:lnTo>
                  <a:lnTo>
                    <a:pt x="1541316" y="1511284"/>
                  </a:lnTo>
                  <a:lnTo>
                    <a:pt x="1510012" y="1542616"/>
                  </a:lnTo>
                  <a:lnTo>
                    <a:pt x="1477198" y="1572374"/>
                  </a:lnTo>
                  <a:lnTo>
                    <a:pt x="1442936" y="1600498"/>
                  </a:lnTo>
                  <a:lnTo>
                    <a:pt x="1407287" y="1626924"/>
                  </a:lnTo>
                  <a:lnTo>
                    <a:pt x="1370313" y="1651592"/>
                  </a:lnTo>
                  <a:lnTo>
                    <a:pt x="1332076" y="1674439"/>
                  </a:lnTo>
                  <a:lnTo>
                    <a:pt x="1292637" y="1695404"/>
                  </a:lnTo>
                  <a:lnTo>
                    <a:pt x="1252059" y="1714425"/>
                  </a:lnTo>
                  <a:lnTo>
                    <a:pt x="1210404" y="1731440"/>
                  </a:lnTo>
                  <a:lnTo>
                    <a:pt x="1167732" y="1746386"/>
                  </a:lnTo>
                  <a:lnTo>
                    <a:pt x="1124106" y="1759203"/>
                  </a:lnTo>
                  <a:lnTo>
                    <a:pt x="1079588" y="1769828"/>
                  </a:lnTo>
                  <a:lnTo>
                    <a:pt x="1034239" y="1778200"/>
                  </a:lnTo>
                  <a:lnTo>
                    <a:pt x="988121" y="1784256"/>
                  </a:lnTo>
                  <a:lnTo>
                    <a:pt x="941296" y="1787935"/>
                  </a:lnTo>
                  <a:lnTo>
                    <a:pt x="893826" y="1789175"/>
                  </a:lnTo>
                  <a:lnTo>
                    <a:pt x="846355" y="1787935"/>
                  </a:lnTo>
                  <a:lnTo>
                    <a:pt x="799530" y="1784256"/>
                  </a:lnTo>
                  <a:lnTo>
                    <a:pt x="753412" y="1778200"/>
                  </a:lnTo>
                  <a:lnTo>
                    <a:pt x="708063" y="1769828"/>
                  </a:lnTo>
                  <a:lnTo>
                    <a:pt x="663545" y="1759203"/>
                  </a:lnTo>
                  <a:lnTo>
                    <a:pt x="619919" y="1746386"/>
                  </a:lnTo>
                  <a:lnTo>
                    <a:pt x="577247" y="1731440"/>
                  </a:lnTo>
                  <a:lnTo>
                    <a:pt x="535592" y="1714425"/>
                  </a:lnTo>
                  <a:lnTo>
                    <a:pt x="495014" y="1695404"/>
                  </a:lnTo>
                  <a:lnTo>
                    <a:pt x="455575" y="1674439"/>
                  </a:lnTo>
                  <a:lnTo>
                    <a:pt x="417338" y="1651592"/>
                  </a:lnTo>
                  <a:lnTo>
                    <a:pt x="380364" y="1626924"/>
                  </a:lnTo>
                  <a:lnTo>
                    <a:pt x="344715" y="1600498"/>
                  </a:lnTo>
                  <a:lnTo>
                    <a:pt x="310453" y="1572374"/>
                  </a:lnTo>
                  <a:lnTo>
                    <a:pt x="277639" y="1542616"/>
                  </a:lnTo>
                  <a:lnTo>
                    <a:pt x="246335" y="1511284"/>
                  </a:lnTo>
                  <a:lnTo>
                    <a:pt x="216603" y="1478441"/>
                  </a:lnTo>
                  <a:lnTo>
                    <a:pt x="188504" y="1444149"/>
                  </a:lnTo>
                  <a:lnTo>
                    <a:pt x="162102" y="1408469"/>
                  </a:lnTo>
                  <a:lnTo>
                    <a:pt x="137456" y="1371463"/>
                  </a:lnTo>
                  <a:lnTo>
                    <a:pt x="114629" y="1333193"/>
                  </a:lnTo>
                  <a:lnTo>
                    <a:pt x="93684" y="1293722"/>
                  </a:lnTo>
                  <a:lnTo>
                    <a:pt x="74680" y="1253110"/>
                  </a:lnTo>
                  <a:lnTo>
                    <a:pt x="57682" y="1211419"/>
                  </a:lnTo>
                  <a:lnTo>
                    <a:pt x="42749" y="1168712"/>
                  </a:lnTo>
                  <a:lnTo>
                    <a:pt x="29944" y="1125051"/>
                  </a:lnTo>
                  <a:lnTo>
                    <a:pt x="19329" y="1080496"/>
                  </a:lnTo>
                  <a:lnTo>
                    <a:pt x="10965" y="1035111"/>
                  </a:lnTo>
                  <a:lnTo>
                    <a:pt x="4914" y="988957"/>
                  </a:lnTo>
                  <a:lnTo>
                    <a:pt x="1238" y="942095"/>
                  </a:lnTo>
                  <a:lnTo>
                    <a:pt x="0" y="8945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96000" y="4364735"/>
            <a:ext cx="4593336" cy="195224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096000" y="4364735"/>
            <a:ext cx="4593590" cy="195262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Artículo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Decreto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1278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2002: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Director</a:t>
            </a:r>
            <a:r>
              <a:rPr sz="24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Rural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Rector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Coordinador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69835" y="2266188"/>
            <a:ext cx="4018787" cy="156972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069835" y="2266188"/>
            <a:ext cx="4018915" cy="156972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 marR="136525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Dirección, planeación,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coordinación, administración,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orientación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programación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en </a:t>
            </a:r>
            <a:r>
              <a:rPr sz="2400" spc="-5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las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Instituciones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Educativas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700" y="5073708"/>
            <a:ext cx="2141220" cy="1789430"/>
          </a:xfrm>
          <a:custGeom>
            <a:avLst/>
            <a:gdLst/>
            <a:ahLst/>
            <a:cxnLst/>
            <a:rect l="l" t="t" r="r" b="b"/>
            <a:pathLst>
              <a:path w="2141220" h="1789429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789429">
                <a:moveTo>
                  <a:pt x="763790" y="1786721"/>
                </a:move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596525" y="1786129"/>
                </a:lnTo>
                <a:lnTo>
                  <a:pt x="763790" y="1786721"/>
                </a:lnTo>
                <a:close/>
              </a:path>
              <a:path w="2141220" h="1789429">
                <a:moveTo>
                  <a:pt x="1124923" y="1788000"/>
                </a:moveTo>
                <a:lnTo>
                  <a:pt x="763790" y="1786721"/>
                </a:lnTo>
                <a:lnTo>
                  <a:pt x="764497" y="1787803"/>
                </a:lnTo>
                <a:lnTo>
                  <a:pt x="1124923" y="1788000"/>
                </a:lnTo>
                <a:close/>
              </a:path>
              <a:path w="2141220" h="1789429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204605" y="1788043"/>
                </a:lnTo>
                <a:lnTo>
                  <a:pt x="1124923" y="1788000"/>
                </a:lnTo>
                <a:lnTo>
                  <a:pt x="1372027" y="1788874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25390" y="252349"/>
            <a:ext cx="5390515" cy="1092200"/>
            <a:chOff x="4525390" y="252349"/>
            <a:chExt cx="5390515" cy="1092200"/>
          </a:xfrm>
        </p:grpSpPr>
        <p:sp>
          <p:nvSpPr>
            <p:cNvPr id="5" name="object 5"/>
            <p:cNvSpPr/>
            <p:nvPr/>
          </p:nvSpPr>
          <p:spPr>
            <a:xfrm>
              <a:off x="4531740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8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80" y="1066800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1740" y="252349"/>
              <a:ext cx="5377815" cy="1092200"/>
            </a:xfrm>
            <a:custGeom>
              <a:avLst/>
              <a:gdLst/>
              <a:ahLst/>
              <a:cxnLst/>
              <a:rect l="l" t="t" r="r" b="b"/>
              <a:pathLst>
                <a:path w="5377815" h="1092200">
                  <a:moveTo>
                    <a:pt x="0" y="0"/>
                  </a:moveTo>
                  <a:lnTo>
                    <a:pt x="0" y="1092200"/>
                  </a:lnTo>
                </a:path>
                <a:path w="5377815" h="1092200">
                  <a:moveTo>
                    <a:pt x="5377307" y="0"/>
                  </a:moveTo>
                  <a:lnTo>
                    <a:pt x="5377307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5390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5390" y="1325499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38090" y="281177"/>
            <a:ext cx="536511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410209" indent="514984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</a:t>
            </a:r>
            <a:r>
              <a:rPr sz="3200" spc="-10" dirty="0"/>
              <a:t> </a:t>
            </a:r>
            <a:r>
              <a:rPr sz="3200" spc="-35" dirty="0"/>
              <a:t>COPASST</a:t>
            </a:r>
            <a:r>
              <a:rPr sz="3200" spc="-5" dirty="0"/>
              <a:t> </a:t>
            </a:r>
            <a:r>
              <a:rPr sz="3200" dirty="0"/>
              <a:t>Y</a:t>
            </a:r>
            <a:r>
              <a:rPr sz="3200" spc="-10" dirty="0"/>
              <a:t> </a:t>
            </a:r>
            <a:r>
              <a:rPr sz="3200" spc="-35" dirty="0"/>
              <a:t>LOS </a:t>
            </a:r>
            <a:r>
              <a:rPr sz="3200" u="none" spc="-30" dirty="0"/>
              <a:t> </a:t>
            </a:r>
            <a:r>
              <a:rPr sz="3200" spc="-5" dirty="0"/>
              <a:t>DIRECTIVOS</a:t>
            </a:r>
            <a:r>
              <a:rPr sz="3200" spc="-70" dirty="0"/>
              <a:t> </a:t>
            </a:r>
            <a:r>
              <a:rPr sz="3200" spc="-5" dirty="0"/>
              <a:t>DOCENTES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3886072" y="1773808"/>
            <a:ext cx="6637655" cy="2559050"/>
            <a:chOff x="3886072" y="1773808"/>
            <a:chExt cx="6637655" cy="25590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247" y="1776983"/>
              <a:ext cx="6630924" cy="2552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1776983"/>
              <a:ext cx="6631305" cy="2552700"/>
            </a:xfrm>
            <a:custGeom>
              <a:avLst/>
              <a:gdLst/>
              <a:ahLst/>
              <a:cxnLst/>
              <a:rect l="l" t="t" r="r" b="b"/>
              <a:pathLst>
                <a:path w="6631305" h="2552700">
                  <a:moveTo>
                    <a:pt x="0" y="2552700"/>
                  </a:moveTo>
                  <a:lnTo>
                    <a:pt x="6630924" y="2552700"/>
                  </a:lnTo>
                  <a:lnTo>
                    <a:pt x="6630924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29455" y="2224277"/>
            <a:ext cx="6415405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“Facilitar</a:t>
            </a:r>
            <a:r>
              <a:rPr sz="2000" i="1" spc="2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y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participar</a:t>
            </a:r>
            <a:r>
              <a:rPr sz="2000" i="1" spc="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activamente</a:t>
            </a:r>
            <a:r>
              <a:rPr sz="2000" i="1" spc="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en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procesos</a:t>
            </a:r>
            <a:endParaRPr sz="2000">
              <a:latin typeface="Verdana"/>
              <a:cs typeface="Verdana"/>
            </a:endParaRPr>
          </a:p>
          <a:p>
            <a:pPr marL="5715">
              <a:lnSpc>
                <a:spcPct val="100000"/>
              </a:lnSpc>
              <a:spcBef>
                <a:spcPts val="95"/>
              </a:spcBef>
              <a:tabLst>
                <a:tab pos="510540" algn="l"/>
                <a:tab pos="2418715" algn="l"/>
              </a:tabLst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de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conformación	de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552" y="2540965"/>
            <a:ext cx="6408420" cy="648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549910" algn="l"/>
                <a:tab pos="1773555" algn="l"/>
                <a:tab pos="3168015" algn="l"/>
              </a:tabLst>
            </a:pP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	Comités	Paritarios	de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1920239" algn="l"/>
                <a:tab pos="2875915" algn="l"/>
                <a:tab pos="3427729" algn="l"/>
                <a:tab pos="3888104" algn="l"/>
                <a:tab pos="5096510" algn="l"/>
                <a:tab pos="5488305" algn="l"/>
                <a:tab pos="6040120" algn="l"/>
              </a:tabLst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S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eg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u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ida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d	y	S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ud	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n	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l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Tr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b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j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o	y	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n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5552" y="3175507"/>
            <a:ext cx="6409055" cy="9652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5080" algn="just">
              <a:lnSpc>
                <a:spcPct val="104000"/>
              </a:lnSpc>
              <a:spcBef>
                <a:spcPts val="5"/>
              </a:spcBef>
            </a:pP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reuniones que 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se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programen para tratar temas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relacionados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con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Seguridad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y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Salud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en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el 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Trabajo de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educadores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activos”.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99250" y="4449826"/>
            <a:ext cx="1113790" cy="811530"/>
            <a:chOff x="6699250" y="4449826"/>
            <a:chExt cx="1113790" cy="811530"/>
          </a:xfrm>
        </p:grpSpPr>
        <p:sp>
          <p:nvSpPr>
            <p:cNvPr id="17" name="object 17"/>
            <p:cNvSpPr/>
            <p:nvPr/>
          </p:nvSpPr>
          <p:spPr>
            <a:xfrm>
              <a:off x="7112888" y="4456176"/>
              <a:ext cx="694055" cy="798830"/>
            </a:xfrm>
            <a:custGeom>
              <a:avLst/>
              <a:gdLst/>
              <a:ahLst/>
              <a:cxnLst/>
              <a:rect l="l" t="t" r="r" b="b"/>
              <a:pathLst>
                <a:path w="694054" h="798829">
                  <a:moveTo>
                    <a:pt x="199643" y="0"/>
                  </a:moveTo>
                  <a:lnTo>
                    <a:pt x="0" y="0"/>
                  </a:lnTo>
                  <a:lnTo>
                    <a:pt x="34517" y="2853"/>
                  </a:lnTo>
                  <a:lnTo>
                    <a:pt x="68351" y="11275"/>
                  </a:lnTo>
                  <a:lnTo>
                    <a:pt x="133427" y="44005"/>
                  </a:lnTo>
                  <a:lnTo>
                    <a:pt x="164397" y="67902"/>
                  </a:lnTo>
                  <a:lnTo>
                    <a:pt x="194142" y="96547"/>
                  </a:lnTo>
                  <a:lnTo>
                    <a:pt x="222525" y="129734"/>
                  </a:lnTo>
                  <a:lnTo>
                    <a:pt x="249412" y="167259"/>
                  </a:lnTo>
                  <a:lnTo>
                    <a:pt x="274665" y="208914"/>
                  </a:lnTo>
                  <a:lnTo>
                    <a:pt x="298151" y="254496"/>
                  </a:lnTo>
                  <a:lnTo>
                    <a:pt x="319732" y="303798"/>
                  </a:lnTo>
                  <a:lnTo>
                    <a:pt x="339274" y="356616"/>
                  </a:lnTo>
                  <a:lnTo>
                    <a:pt x="356641" y="412743"/>
                  </a:lnTo>
                  <a:lnTo>
                    <a:pt x="371697" y="471975"/>
                  </a:lnTo>
                  <a:lnTo>
                    <a:pt x="384307" y="534106"/>
                  </a:lnTo>
                  <a:lnTo>
                    <a:pt x="394334" y="598932"/>
                  </a:lnTo>
                  <a:lnTo>
                    <a:pt x="294512" y="598932"/>
                  </a:lnTo>
                  <a:lnTo>
                    <a:pt x="507110" y="798576"/>
                  </a:lnTo>
                  <a:lnTo>
                    <a:pt x="693801" y="598932"/>
                  </a:lnTo>
                  <a:lnTo>
                    <a:pt x="593978" y="598932"/>
                  </a:lnTo>
                  <a:lnTo>
                    <a:pt x="583951" y="534106"/>
                  </a:lnTo>
                  <a:lnTo>
                    <a:pt x="571341" y="471975"/>
                  </a:lnTo>
                  <a:lnTo>
                    <a:pt x="556285" y="412743"/>
                  </a:lnTo>
                  <a:lnTo>
                    <a:pt x="538918" y="356615"/>
                  </a:lnTo>
                  <a:lnTo>
                    <a:pt x="519376" y="303798"/>
                  </a:lnTo>
                  <a:lnTo>
                    <a:pt x="497795" y="254496"/>
                  </a:lnTo>
                  <a:lnTo>
                    <a:pt x="474309" y="208914"/>
                  </a:lnTo>
                  <a:lnTo>
                    <a:pt x="449056" y="167259"/>
                  </a:lnTo>
                  <a:lnTo>
                    <a:pt x="422169" y="129734"/>
                  </a:lnTo>
                  <a:lnTo>
                    <a:pt x="393786" y="96547"/>
                  </a:lnTo>
                  <a:lnTo>
                    <a:pt x="364041" y="67902"/>
                  </a:lnTo>
                  <a:lnTo>
                    <a:pt x="333071" y="44005"/>
                  </a:lnTo>
                  <a:lnTo>
                    <a:pt x="267995" y="11275"/>
                  </a:lnTo>
                  <a:lnTo>
                    <a:pt x="234161" y="2853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4456176"/>
              <a:ext cx="507365" cy="798830"/>
            </a:xfrm>
            <a:custGeom>
              <a:avLst/>
              <a:gdLst/>
              <a:ahLst/>
              <a:cxnLst/>
              <a:rect l="l" t="t" r="r" b="b"/>
              <a:pathLst>
                <a:path w="507365" h="798829">
                  <a:moveTo>
                    <a:pt x="407289" y="0"/>
                  </a:moveTo>
                  <a:lnTo>
                    <a:pt x="344305" y="9491"/>
                  </a:lnTo>
                  <a:lnTo>
                    <a:pt x="284362" y="37018"/>
                  </a:lnTo>
                  <a:lnTo>
                    <a:pt x="228183" y="81162"/>
                  </a:lnTo>
                  <a:lnTo>
                    <a:pt x="201732" y="109022"/>
                  </a:lnTo>
                  <a:lnTo>
                    <a:pt x="176494" y="140503"/>
                  </a:lnTo>
                  <a:lnTo>
                    <a:pt x="152559" y="175428"/>
                  </a:lnTo>
                  <a:lnTo>
                    <a:pt x="130019" y="213620"/>
                  </a:lnTo>
                  <a:lnTo>
                    <a:pt x="108964" y="254902"/>
                  </a:lnTo>
                  <a:lnTo>
                    <a:pt x="89483" y="299094"/>
                  </a:lnTo>
                  <a:lnTo>
                    <a:pt x="71669" y="346022"/>
                  </a:lnTo>
                  <a:lnTo>
                    <a:pt x="55611" y="395506"/>
                  </a:lnTo>
                  <a:lnTo>
                    <a:pt x="41401" y="447369"/>
                  </a:lnTo>
                  <a:lnTo>
                    <a:pt x="29128" y="501434"/>
                  </a:lnTo>
                  <a:lnTo>
                    <a:pt x="18883" y="557524"/>
                  </a:lnTo>
                  <a:lnTo>
                    <a:pt x="10757" y="615460"/>
                  </a:lnTo>
                  <a:lnTo>
                    <a:pt x="4841" y="675066"/>
                  </a:lnTo>
                  <a:lnTo>
                    <a:pt x="1225" y="736163"/>
                  </a:lnTo>
                  <a:lnTo>
                    <a:pt x="0" y="798576"/>
                  </a:lnTo>
                  <a:lnTo>
                    <a:pt x="199644" y="798576"/>
                  </a:lnTo>
                  <a:lnTo>
                    <a:pt x="200803" y="738100"/>
                  </a:lnTo>
                  <a:lnTo>
                    <a:pt x="204234" y="678675"/>
                  </a:lnTo>
                  <a:lnTo>
                    <a:pt x="209860" y="620490"/>
                  </a:lnTo>
                  <a:lnTo>
                    <a:pt x="217607" y="563732"/>
                  </a:lnTo>
                  <a:lnTo>
                    <a:pt x="227402" y="508590"/>
                  </a:lnTo>
                  <a:lnTo>
                    <a:pt x="239169" y="455252"/>
                  </a:lnTo>
                  <a:lnTo>
                    <a:pt x="252834" y="403906"/>
                  </a:lnTo>
                  <a:lnTo>
                    <a:pt x="268322" y="354740"/>
                  </a:lnTo>
                  <a:lnTo>
                    <a:pt x="285559" y="307943"/>
                  </a:lnTo>
                  <a:lnTo>
                    <a:pt x="304471" y="263702"/>
                  </a:lnTo>
                  <a:lnTo>
                    <a:pt x="324983" y="222205"/>
                  </a:lnTo>
                  <a:lnTo>
                    <a:pt x="347020" y="183641"/>
                  </a:lnTo>
                  <a:lnTo>
                    <a:pt x="370508" y="148199"/>
                  </a:lnTo>
                  <a:lnTo>
                    <a:pt x="395373" y="116065"/>
                  </a:lnTo>
                  <a:lnTo>
                    <a:pt x="421541" y="87428"/>
                  </a:lnTo>
                  <a:lnTo>
                    <a:pt x="477484" y="41400"/>
                  </a:lnTo>
                  <a:lnTo>
                    <a:pt x="507110" y="24384"/>
                  </a:lnTo>
                  <a:lnTo>
                    <a:pt x="482476" y="13716"/>
                  </a:lnTo>
                  <a:lnTo>
                    <a:pt x="457580" y="6096"/>
                  </a:lnTo>
                  <a:lnTo>
                    <a:pt x="432494" y="1524"/>
                  </a:lnTo>
                  <a:lnTo>
                    <a:pt x="407289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5600" y="4456176"/>
              <a:ext cx="1101090" cy="798830"/>
            </a:xfrm>
            <a:custGeom>
              <a:avLst/>
              <a:gdLst/>
              <a:ahLst/>
              <a:cxnLst/>
              <a:rect l="l" t="t" r="r" b="b"/>
              <a:pathLst>
                <a:path w="1101090" h="798829">
                  <a:moveTo>
                    <a:pt x="507110" y="24384"/>
                  </a:moveTo>
                  <a:lnTo>
                    <a:pt x="448936" y="62477"/>
                  </a:lnTo>
                  <a:lnTo>
                    <a:pt x="395373" y="116065"/>
                  </a:lnTo>
                  <a:lnTo>
                    <a:pt x="370508" y="148199"/>
                  </a:lnTo>
                  <a:lnTo>
                    <a:pt x="347020" y="183641"/>
                  </a:lnTo>
                  <a:lnTo>
                    <a:pt x="324983" y="222205"/>
                  </a:lnTo>
                  <a:lnTo>
                    <a:pt x="304471" y="263702"/>
                  </a:lnTo>
                  <a:lnTo>
                    <a:pt x="285559" y="307943"/>
                  </a:lnTo>
                  <a:lnTo>
                    <a:pt x="268322" y="354740"/>
                  </a:lnTo>
                  <a:lnTo>
                    <a:pt x="252834" y="403906"/>
                  </a:lnTo>
                  <a:lnTo>
                    <a:pt x="239169" y="455252"/>
                  </a:lnTo>
                  <a:lnTo>
                    <a:pt x="227402" y="508590"/>
                  </a:lnTo>
                  <a:lnTo>
                    <a:pt x="217607" y="563732"/>
                  </a:lnTo>
                  <a:lnTo>
                    <a:pt x="209860" y="620490"/>
                  </a:lnTo>
                  <a:lnTo>
                    <a:pt x="204234" y="678675"/>
                  </a:lnTo>
                  <a:lnTo>
                    <a:pt x="200803" y="738100"/>
                  </a:lnTo>
                  <a:lnTo>
                    <a:pt x="199644" y="798576"/>
                  </a:lnTo>
                  <a:lnTo>
                    <a:pt x="0" y="798576"/>
                  </a:lnTo>
                  <a:lnTo>
                    <a:pt x="1225" y="736163"/>
                  </a:lnTo>
                  <a:lnTo>
                    <a:pt x="4841" y="675066"/>
                  </a:lnTo>
                  <a:lnTo>
                    <a:pt x="10757" y="615460"/>
                  </a:lnTo>
                  <a:lnTo>
                    <a:pt x="18883" y="557524"/>
                  </a:lnTo>
                  <a:lnTo>
                    <a:pt x="29128" y="501434"/>
                  </a:lnTo>
                  <a:lnTo>
                    <a:pt x="41401" y="447369"/>
                  </a:lnTo>
                  <a:lnTo>
                    <a:pt x="55611" y="395506"/>
                  </a:lnTo>
                  <a:lnTo>
                    <a:pt x="71669" y="346022"/>
                  </a:lnTo>
                  <a:lnTo>
                    <a:pt x="89483" y="299094"/>
                  </a:lnTo>
                  <a:lnTo>
                    <a:pt x="108964" y="254902"/>
                  </a:lnTo>
                  <a:lnTo>
                    <a:pt x="130019" y="213620"/>
                  </a:lnTo>
                  <a:lnTo>
                    <a:pt x="152559" y="175428"/>
                  </a:lnTo>
                  <a:lnTo>
                    <a:pt x="176494" y="140503"/>
                  </a:lnTo>
                  <a:lnTo>
                    <a:pt x="201732" y="109022"/>
                  </a:lnTo>
                  <a:lnTo>
                    <a:pt x="228183" y="81162"/>
                  </a:lnTo>
                  <a:lnTo>
                    <a:pt x="284362" y="37018"/>
                  </a:lnTo>
                  <a:lnTo>
                    <a:pt x="344305" y="9491"/>
                  </a:lnTo>
                  <a:lnTo>
                    <a:pt x="407289" y="0"/>
                  </a:lnTo>
                  <a:lnTo>
                    <a:pt x="606932" y="0"/>
                  </a:lnTo>
                  <a:lnTo>
                    <a:pt x="675284" y="11275"/>
                  </a:lnTo>
                  <a:lnTo>
                    <a:pt x="740360" y="44005"/>
                  </a:lnTo>
                  <a:lnTo>
                    <a:pt x="771330" y="67902"/>
                  </a:lnTo>
                  <a:lnTo>
                    <a:pt x="801075" y="96547"/>
                  </a:lnTo>
                  <a:lnTo>
                    <a:pt x="829458" y="129734"/>
                  </a:lnTo>
                  <a:lnTo>
                    <a:pt x="856345" y="167259"/>
                  </a:lnTo>
                  <a:lnTo>
                    <a:pt x="881598" y="208914"/>
                  </a:lnTo>
                  <a:lnTo>
                    <a:pt x="905084" y="254496"/>
                  </a:lnTo>
                  <a:lnTo>
                    <a:pt x="926665" y="303798"/>
                  </a:lnTo>
                  <a:lnTo>
                    <a:pt x="946207" y="356615"/>
                  </a:lnTo>
                  <a:lnTo>
                    <a:pt x="963574" y="412743"/>
                  </a:lnTo>
                  <a:lnTo>
                    <a:pt x="978630" y="471975"/>
                  </a:lnTo>
                  <a:lnTo>
                    <a:pt x="991240" y="534106"/>
                  </a:lnTo>
                  <a:lnTo>
                    <a:pt x="1001268" y="598932"/>
                  </a:lnTo>
                  <a:lnTo>
                    <a:pt x="1101090" y="598932"/>
                  </a:lnTo>
                  <a:lnTo>
                    <a:pt x="914400" y="798576"/>
                  </a:lnTo>
                  <a:lnTo>
                    <a:pt x="701801" y="598932"/>
                  </a:lnTo>
                  <a:lnTo>
                    <a:pt x="801624" y="598932"/>
                  </a:lnTo>
                  <a:lnTo>
                    <a:pt x="791596" y="534106"/>
                  </a:lnTo>
                  <a:lnTo>
                    <a:pt x="778986" y="471975"/>
                  </a:lnTo>
                  <a:lnTo>
                    <a:pt x="763930" y="412743"/>
                  </a:lnTo>
                  <a:lnTo>
                    <a:pt x="746563" y="356616"/>
                  </a:lnTo>
                  <a:lnTo>
                    <a:pt x="727021" y="303798"/>
                  </a:lnTo>
                  <a:lnTo>
                    <a:pt x="705440" y="254496"/>
                  </a:lnTo>
                  <a:lnTo>
                    <a:pt x="681954" y="208914"/>
                  </a:lnTo>
                  <a:lnTo>
                    <a:pt x="656701" y="167259"/>
                  </a:lnTo>
                  <a:lnTo>
                    <a:pt x="629814" y="129734"/>
                  </a:lnTo>
                  <a:lnTo>
                    <a:pt x="601431" y="96547"/>
                  </a:lnTo>
                  <a:lnTo>
                    <a:pt x="571686" y="67902"/>
                  </a:lnTo>
                  <a:lnTo>
                    <a:pt x="540716" y="44005"/>
                  </a:lnTo>
                  <a:lnTo>
                    <a:pt x="475640" y="11275"/>
                  </a:lnTo>
                  <a:lnTo>
                    <a:pt x="441806" y="2853"/>
                  </a:lnTo>
                  <a:lnTo>
                    <a:pt x="407289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60620" y="5623559"/>
            <a:ext cx="4581525" cy="891540"/>
          </a:xfrm>
          <a:prstGeom prst="rect">
            <a:avLst/>
          </a:prstGeom>
          <a:solidFill>
            <a:srgbClr val="A4A4A4"/>
          </a:solidFill>
          <a:ln w="12700">
            <a:solidFill>
              <a:srgbClr val="787878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416050" marR="124460" indent="-1283335">
              <a:lnSpc>
                <a:spcPct val="100800"/>
              </a:lnSpc>
              <a:spcBef>
                <a:spcPts val="150"/>
              </a:spcBef>
            </a:pP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ARTICULACIÓN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CON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LAS</a:t>
            </a:r>
            <a:r>
              <a:rPr sz="2400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ARL</a:t>
            </a:r>
            <a:r>
              <a:rPr sz="2800" b="1" spc="-1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UN </a:t>
            </a:r>
            <a:r>
              <a:rPr sz="2400" spc="-5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UNICO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SG-SST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3768" y="2567432"/>
            <a:ext cx="2701925" cy="2700020"/>
            <a:chOff x="683768" y="2567432"/>
            <a:chExt cx="2701925" cy="27000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29" y="2772704"/>
              <a:ext cx="2622621" cy="228947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0118" y="2573782"/>
              <a:ext cx="2689225" cy="2687320"/>
            </a:xfrm>
            <a:custGeom>
              <a:avLst/>
              <a:gdLst/>
              <a:ahLst/>
              <a:cxnLst/>
              <a:rect l="l" t="t" r="r" b="b"/>
              <a:pathLst>
                <a:path w="2689225" h="2687320">
                  <a:moveTo>
                    <a:pt x="0" y="2687319"/>
                  </a:moveTo>
                  <a:lnTo>
                    <a:pt x="2688844" y="2687319"/>
                  </a:lnTo>
                  <a:lnTo>
                    <a:pt x="2688844" y="0"/>
                  </a:lnTo>
                  <a:lnTo>
                    <a:pt x="0" y="0"/>
                  </a:lnTo>
                  <a:lnTo>
                    <a:pt x="0" y="268731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04" y="22518"/>
            <a:ext cx="2030095" cy="1857375"/>
          </a:xfrm>
          <a:custGeom>
            <a:avLst/>
            <a:gdLst/>
            <a:ahLst/>
            <a:cxnLst/>
            <a:rect l="l" t="t" r="r" b="b"/>
            <a:pathLst>
              <a:path w="2030095" h="1857375">
                <a:moveTo>
                  <a:pt x="1970771" y="346754"/>
                </a:moveTo>
                <a:lnTo>
                  <a:pt x="1835780" y="140159"/>
                </a:lnTo>
                <a:lnTo>
                  <a:pt x="1853217" y="190062"/>
                </a:lnTo>
                <a:lnTo>
                  <a:pt x="1881017" y="232608"/>
                </a:lnTo>
                <a:lnTo>
                  <a:pt x="1961647" y="472097"/>
                </a:lnTo>
                <a:lnTo>
                  <a:pt x="1965861" y="524982"/>
                </a:lnTo>
                <a:lnTo>
                  <a:pt x="1980200" y="570144"/>
                </a:lnTo>
                <a:lnTo>
                  <a:pt x="1983367" y="621427"/>
                </a:lnTo>
                <a:lnTo>
                  <a:pt x="1985960" y="671831"/>
                </a:lnTo>
                <a:lnTo>
                  <a:pt x="1987944" y="721304"/>
                </a:lnTo>
                <a:lnTo>
                  <a:pt x="1978655" y="776740"/>
                </a:lnTo>
                <a:lnTo>
                  <a:pt x="1979320" y="824194"/>
                </a:lnTo>
                <a:lnTo>
                  <a:pt x="1968644" y="877508"/>
                </a:lnTo>
                <a:lnTo>
                  <a:pt x="1957223" y="929683"/>
                </a:lnTo>
                <a:lnTo>
                  <a:pt x="1943860" y="978885"/>
                </a:lnTo>
                <a:lnTo>
                  <a:pt x="1940167" y="1019669"/>
                </a:lnTo>
                <a:lnTo>
                  <a:pt x="1924869" y="1065910"/>
                </a:lnTo>
                <a:lnTo>
                  <a:pt x="1908586" y="1110644"/>
                </a:lnTo>
                <a:lnTo>
                  <a:pt x="1880674" y="1160798"/>
                </a:lnTo>
                <a:lnTo>
                  <a:pt x="1862385" y="1202461"/>
                </a:lnTo>
                <a:lnTo>
                  <a:pt x="1843074" y="1242561"/>
                </a:lnTo>
                <a:lnTo>
                  <a:pt x="1812100" y="1288028"/>
                </a:lnTo>
                <a:lnTo>
                  <a:pt x="1790712" y="1324948"/>
                </a:lnTo>
                <a:lnTo>
                  <a:pt x="1757636" y="1367199"/>
                </a:lnTo>
                <a:lnTo>
                  <a:pt x="1734123" y="1400867"/>
                </a:lnTo>
                <a:lnTo>
                  <a:pt x="1698898" y="1439829"/>
                </a:lnTo>
                <a:lnTo>
                  <a:pt x="1673212" y="1470173"/>
                </a:lnTo>
                <a:lnTo>
                  <a:pt x="1635791" y="1505773"/>
                </a:lnTo>
                <a:lnTo>
                  <a:pt x="1597254" y="1539666"/>
                </a:lnTo>
                <a:lnTo>
                  <a:pt x="1557589" y="1571833"/>
                </a:lnTo>
                <a:lnTo>
                  <a:pt x="1516784" y="1602255"/>
                </a:lnTo>
                <a:lnTo>
                  <a:pt x="1485459" y="1623967"/>
                </a:lnTo>
                <a:lnTo>
                  <a:pt x="1442336" y="1650842"/>
                </a:lnTo>
                <a:lnTo>
                  <a:pt x="1398061" y="1675954"/>
                </a:lnTo>
                <a:lnTo>
                  <a:pt x="1352647" y="1699322"/>
                </a:lnTo>
                <a:lnTo>
                  <a:pt x="1306105" y="1720964"/>
                </a:lnTo>
                <a:lnTo>
                  <a:pt x="1269079" y="1733951"/>
                </a:lnTo>
                <a:lnTo>
                  <a:pt x="1220317" y="1752196"/>
                </a:lnTo>
                <a:lnTo>
                  <a:pt x="1170464" y="1768771"/>
                </a:lnTo>
                <a:lnTo>
                  <a:pt x="1130162" y="1776745"/>
                </a:lnTo>
                <a:lnTo>
                  <a:pt x="1078161" y="1790032"/>
                </a:lnTo>
                <a:lnTo>
                  <a:pt x="1035735" y="1794756"/>
                </a:lnTo>
                <a:lnTo>
                  <a:pt x="981634" y="1804829"/>
                </a:lnTo>
                <a:lnTo>
                  <a:pt x="937132" y="1806375"/>
                </a:lnTo>
                <a:lnTo>
                  <a:pt x="891610" y="1806360"/>
                </a:lnTo>
                <a:lnTo>
                  <a:pt x="845080" y="1804801"/>
                </a:lnTo>
                <a:lnTo>
                  <a:pt x="786922" y="1808666"/>
                </a:lnTo>
                <a:lnTo>
                  <a:pt x="749042" y="1797129"/>
                </a:lnTo>
                <a:lnTo>
                  <a:pt x="699559" y="1791051"/>
                </a:lnTo>
                <a:lnTo>
                  <a:pt x="649115" y="1783504"/>
                </a:lnTo>
                <a:lnTo>
                  <a:pt x="596796" y="1773087"/>
                </a:lnTo>
                <a:lnTo>
                  <a:pt x="543734" y="1761533"/>
                </a:lnTo>
                <a:lnTo>
                  <a:pt x="500595" y="1741947"/>
                </a:lnTo>
                <a:lnTo>
                  <a:pt x="456782" y="1721329"/>
                </a:lnTo>
                <a:lnTo>
                  <a:pt x="401696" y="1706677"/>
                </a:lnTo>
                <a:lnTo>
                  <a:pt x="356635" y="1684150"/>
                </a:lnTo>
                <a:lnTo>
                  <a:pt x="311002" y="1660747"/>
                </a:lnTo>
                <a:lnTo>
                  <a:pt x="275462" y="1629573"/>
                </a:lnTo>
                <a:lnTo>
                  <a:pt x="228786" y="1604575"/>
                </a:lnTo>
                <a:lnTo>
                  <a:pt x="192271" y="1571909"/>
                </a:lnTo>
                <a:lnTo>
                  <a:pt x="42191" y="1435092"/>
                </a:lnTo>
                <a:lnTo>
                  <a:pt x="3923" y="1376526"/>
                </a:lnTo>
                <a:lnTo>
                  <a:pt x="4904" y="1447681"/>
                </a:lnTo>
                <a:lnTo>
                  <a:pt x="36099" y="1495423"/>
                </a:lnTo>
                <a:lnTo>
                  <a:pt x="183429" y="1628031"/>
                </a:lnTo>
                <a:lnTo>
                  <a:pt x="229910" y="1652731"/>
                </a:lnTo>
                <a:lnTo>
                  <a:pt x="265307" y="1683685"/>
                </a:lnTo>
                <a:lnTo>
                  <a:pt x="310852" y="1706953"/>
                </a:lnTo>
                <a:lnTo>
                  <a:pt x="355884" y="1729437"/>
                </a:lnTo>
                <a:lnTo>
                  <a:pt x="400374" y="1751091"/>
                </a:lnTo>
                <a:lnTo>
                  <a:pt x="444292" y="1771868"/>
                </a:lnTo>
                <a:lnTo>
                  <a:pt x="487608" y="1791724"/>
                </a:lnTo>
                <a:lnTo>
                  <a:pt x="540923" y="1803666"/>
                </a:lnTo>
                <a:lnTo>
                  <a:pt x="593576" y="1814595"/>
                </a:lnTo>
                <a:lnTo>
                  <a:pt x="634906" y="1831412"/>
                </a:lnTo>
                <a:lnTo>
                  <a:pt x="686124" y="1840144"/>
                </a:lnTo>
                <a:lnTo>
                  <a:pt x="736340" y="1847343"/>
                </a:lnTo>
                <a:lnTo>
                  <a:pt x="785544" y="1852992"/>
                </a:lnTo>
                <a:lnTo>
                  <a:pt x="833721" y="1857072"/>
                </a:lnTo>
                <a:lnTo>
                  <a:pt x="891492" y="1852615"/>
                </a:lnTo>
                <a:lnTo>
                  <a:pt x="937581" y="1853498"/>
                </a:lnTo>
                <a:lnTo>
                  <a:pt x="993239" y="1845807"/>
                </a:lnTo>
                <a:lnTo>
                  <a:pt x="1037190" y="1843417"/>
                </a:lnTo>
                <a:lnTo>
                  <a:pt x="1090684" y="1832415"/>
                </a:lnTo>
                <a:lnTo>
                  <a:pt x="1132446" y="1826676"/>
                </a:lnTo>
                <a:lnTo>
                  <a:pt x="1183728" y="1812287"/>
                </a:lnTo>
                <a:lnTo>
                  <a:pt x="1233884" y="1796176"/>
                </a:lnTo>
                <a:lnTo>
                  <a:pt x="1282902" y="1778325"/>
                </a:lnTo>
                <a:lnTo>
                  <a:pt x="1330770" y="1758713"/>
                </a:lnTo>
                <a:lnTo>
                  <a:pt x="1377476" y="1737322"/>
                </a:lnTo>
                <a:lnTo>
                  <a:pt x="1412376" y="1721079"/>
                </a:lnTo>
                <a:lnTo>
                  <a:pt x="1467351" y="1689126"/>
                </a:lnTo>
                <a:lnTo>
                  <a:pt x="1510495" y="1662283"/>
                </a:lnTo>
                <a:lnTo>
                  <a:pt x="1552434" y="1633597"/>
                </a:lnTo>
                <a:lnTo>
                  <a:pt x="1593172" y="1603074"/>
                </a:lnTo>
                <a:lnTo>
                  <a:pt x="1632723" y="1570732"/>
                </a:lnTo>
                <a:lnTo>
                  <a:pt x="1660467" y="1543539"/>
                </a:lnTo>
                <a:lnTo>
                  <a:pt x="1697680" y="1507619"/>
                </a:lnTo>
                <a:lnTo>
                  <a:pt x="1733742" y="1469938"/>
                </a:lnTo>
                <a:lnTo>
                  <a:pt x="1768665" y="1430515"/>
                </a:lnTo>
                <a:lnTo>
                  <a:pt x="1802463" y="1389368"/>
                </a:lnTo>
                <a:lnTo>
                  <a:pt x="1824516" y="1353465"/>
                </a:lnTo>
                <a:lnTo>
                  <a:pt x="1856099" y="1308930"/>
                </a:lnTo>
                <a:lnTo>
                  <a:pt x="1875962" y="1269675"/>
                </a:lnTo>
                <a:lnTo>
                  <a:pt x="1905380" y="1221826"/>
                </a:lnTo>
                <a:lnTo>
                  <a:pt x="1923103" y="1179296"/>
                </a:lnTo>
                <a:lnTo>
                  <a:pt x="1950405" y="1128210"/>
                </a:lnTo>
                <a:lnTo>
                  <a:pt x="1966038" y="1082481"/>
                </a:lnTo>
                <a:lnTo>
                  <a:pt x="1980643" y="1035180"/>
                </a:lnTo>
                <a:lnTo>
                  <a:pt x="1994235" y="986327"/>
                </a:lnTo>
                <a:lnTo>
                  <a:pt x="2006824" y="935941"/>
                </a:lnTo>
                <a:lnTo>
                  <a:pt x="2018605" y="884317"/>
                </a:lnTo>
                <a:lnTo>
                  <a:pt x="2019061" y="838579"/>
                </a:lnTo>
                <a:lnTo>
                  <a:pt x="2029484" y="784878"/>
                </a:lnTo>
                <a:lnTo>
                  <a:pt x="2028642" y="737154"/>
                </a:lnTo>
                <a:lnTo>
                  <a:pt x="2027196" y="688505"/>
                </a:lnTo>
                <a:lnTo>
                  <a:pt x="2025176" y="638978"/>
                </a:lnTo>
                <a:lnTo>
                  <a:pt x="2022612" y="588617"/>
                </a:lnTo>
                <a:lnTo>
                  <a:pt x="2019532" y="537468"/>
                </a:lnTo>
                <a:lnTo>
                  <a:pt x="2015968" y="485578"/>
                </a:lnTo>
                <a:lnTo>
                  <a:pt x="1970771" y="346754"/>
                </a:lnTo>
                <a:close/>
              </a:path>
              <a:path w="2030095" h="1857375">
                <a:moveTo>
                  <a:pt x="1789" y="1221690"/>
                </a:moveTo>
                <a:lnTo>
                  <a:pt x="3248" y="1375493"/>
                </a:lnTo>
                <a:lnTo>
                  <a:pt x="3923" y="1376526"/>
                </a:lnTo>
                <a:lnTo>
                  <a:pt x="1789" y="1221690"/>
                </a:lnTo>
                <a:close/>
              </a:path>
              <a:path w="2030095" h="1857375">
                <a:moveTo>
                  <a:pt x="1922286" y="202896"/>
                </a:moveTo>
                <a:lnTo>
                  <a:pt x="1813227" y="35989"/>
                </a:lnTo>
                <a:lnTo>
                  <a:pt x="1769038" y="14797"/>
                </a:lnTo>
                <a:lnTo>
                  <a:pt x="1729028" y="0"/>
                </a:lnTo>
                <a:lnTo>
                  <a:pt x="1683701" y="283"/>
                </a:lnTo>
                <a:lnTo>
                  <a:pt x="1634706" y="18170"/>
                </a:lnTo>
                <a:lnTo>
                  <a:pt x="1593357" y="47759"/>
                </a:lnTo>
                <a:lnTo>
                  <a:pt x="1570024" y="81703"/>
                </a:lnTo>
                <a:lnTo>
                  <a:pt x="1553814" y="126549"/>
                </a:lnTo>
                <a:lnTo>
                  <a:pt x="1547871" y="140671"/>
                </a:lnTo>
                <a:lnTo>
                  <a:pt x="1550418" y="167787"/>
                </a:lnTo>
                <a:lnTo>
                  <a:pt x="1544073" y="204512"/>
                </a:lnTo>
                <a:lnTo>
                  <a:pt x="1560354" y="229429"/>
                </a:lnTo>
                <a:lnTo>
                  <a:pt x="1566991" y="262804"/>
                </a:lnTo>
                <a:lnTo>
                  <a:pt x="1621110" y="345630"/>
                </a:lnTo>
                <a:lnTo>
                  <a:pt x="1652309" y="439815"/>
                </a:lnTo>
                <a:lnTo>
                  <a:pt x="1695174" y="575069"/>
                </a:lnTo>
                <a:lnTo>
                  <a:pt x="1697592" y="625206"/>
                </a:lnTo>
                <a:lnTo>
                  <a:pt x="1699312" y="674274"/>
                </a:lnTo>
                <a:lnTo>
                  <a:pt x="1700287" y="722202"/>
                </a:lnTo>
                <a:lnTo>
                  <a:pt x="1700469" y="768917"/>
                </a:lnTo>
                <a:lnTo>
                  <a:pt x="1689180" y="821293"/>
                </a:lnTo>
                <a:lnTo>
                  <a:pt x="1687635" y="865364"/>
                </a:lnTo>
                <a:lnTo>
                  <a:pt x="1674524" y="914952"/>
                </a:lnTo>
                <a:lnTo>
                  <a:pt x="1659582" y="961738"/>
                </a:lnTo>
                <a:lnTo>
                  <a:pt x="1643258" y="1006409"/>
                </a:lnTo>
                <a:lnTo>
                  <a:pt x="1625554" y="1048967"/>
                </a:lnTo>
                <a:lnTo>
                  <a:pt x="1595837" y="1096359"/>
                </a:lnTo>
                <a:lnTo>
                  <a:pt x="1575373" y="1134693"/>
                </a:lnTo>
                <a:lnTo>
                  <a:pt x="1553529" y="1170916"/>
                </a:lnTo>
                <a:lnTo>
                  <a:pt x="1519676" y="1211977"/>
                </a:lnTo>
                <a:lnTo>
                  <a:pt x="1495077" y="1243983"/>
                </a:lnTo>
                <a:lnTo>
                  <a:pt x="1458469" y="1280829"/>
                </a:lnTo>
                <a:lnTo>
                  <a:pt x="1431117" y="1308622"/>
                </a:lnTo>
                <a:lnTo>
                  <a:pt x="1391758" y="1341257"/>
                </a:lnTo>
                <a:lnTo>
                  <a:pt x="1361656" y="1364841"/>
                </a:lnTo>
                <a:lnTo>
                  <a:pt x="1319548" y="1393270"/>
                </a:lnTo>
                <a:lnTo>
                  <a:pt x="1276067" y="1419596"/>
                </a:lnTo>
                <a:lnTo>
                  <a:pt x="1241845" y="1436875"/>
                </a:lnTo>
                <a:lnTo>
                  <a:pt x="1195619" y="1459001"/>
                </a:lnTo>
                <a:lnTo>
                  <a:pt x="1158654" y="1472082"/>
                </a:lnTo>
                <a:lnTo>
                  <a:pt x="1109687" y="1490012"/>
                </a:lnTo>
                <a:lnTo>
                  <a:pt x="1069981" y="1498899"/>
                </a:lnTo>
                <a:lnTo>
                  <a:pt x="1018275" y="1512637"/>
                </a:lnTo>
                <a:lnTo>
                  <a:pt x="975832" y="1517334"/>
                </a:lnTo>
                <a:lnTo>
                  <a:pt x="932021" y="1519938"/>
                </a:lnTo>
                <a:lnTo>
                  <a:pt x="876212" y="1527397"/>
                </a:lnTo>
                <a:lnTo>
                  <a:pt x="829667" y="1525817"/>
                </a:lnTo>
                <a:lnTo>
                  <a:pt x="781758" y="1522148"/>
                </a:lnTo>
                <a:lnTo>
                  <a:pt x="732483" y="1516390"/>
                </a:lnTo>
                <a:lnTo>
                  <a:pt x="692518" y="1501662"/>
                </a:lnTo>
                <a:lnTo>
                  <a:pt x="641033" y="1492521"/>
                </a:lnTo>
                <a:lnTo>
                  <a:pt x="599338" y="1475145"/>
                </a:lnTo>
                <a:lnTo>
                  <a:pt x="556848" y="1456553"/>
                </a:lnTo>
                <a:lnTo>
                  <a:pt x="513610" y="1436816"/>
                </a:lnTo>
                <a:lnTo>
                  <a:pt x="469671" y="1416005"/>
                </a:lnTo>
                <a:lnTo>
                  <a:pt x="425077" y="1394193"/>
                </a:lnTo>
                <a:lnTo>
                  <a:pt x="355376" y="1333955"/>
                </a:lnTo>
                <a:lnTo>
                  <a:pt x="247084" y="1237875"/>
                </a:lnTo>
                <a:lnTo>
                  <a:pt x="194205" y="1156947"/>
                </a:lnTo>
                <a:lnTo>
                  <a:pt x="165223" y="1135809"/>
                </a:lnTo>
                <a:lnTo>
                  <a:pt x="148040" y="1109512"/>
                </a:lnTo>
                <a:lnTo>
                  <a:pt x="111160" y="1099505"/>
                </a:lnTo>
                <a:lnTo>
                  <a:pt x="86873" y="1085555"/>
                </a:lnTo>
                <a:lnTo>
                  <a:pt x="38839" y="1081695"/>
                </a:lnTo>
                <a:lnTo>
                  <a:pt x="0" y="1091907"/>
                </a:lnTo>
                <a:lnTo>
                  <a:pt x="1789" y="1221690"/>
                </a:lnTo>
                <a:lnTo>
                  <a:pt x="1013" y="1139893"/>
                </a:lnTo>
                <a:lnTo>
                  <a:pt x="38544" y="1127679"/>
                </a:lnTo>
                <a:lnTo>
                  <a:pt x="93219" y="1141701"/>
                </a:lnTo>
                <a:lnTo>
                  <a:pt x="138434" y="1164465"/>
                </a:lnTo>
                <a:lnTo>
                  <a:pt x="180014" y="1228101"/>
                </a:lnTo>
                <a:lnTo>
                  <a:pt x="218385" y="1263607"/>
                </a:lnTo>
                <a:lnTo>
                  <a:pt x="245729" y="1305455"/>
                </a:lnTo>
                <a:lnTo>
                  <a:pt x="356794" y="1405779"/>
                </a:lnTo>
                <a:lnTo>
                  <a:pt x="403328" y="1430561"/>
                </a:lnTo>
                <a:lnTo>
                  <a:pt x="449221" y="1454362"/>
                </a:lnTo>
                <a:lnTo>
                  <a:pt x="483793" y="1484053"/>
                </a:lnTo>
                <a:lnTo>
                  <a:pt x="538887" y="1498718"/>
                </a:lnTo>
                <a:lnTo>
                  <a:pt x="582560" y="1519121"/>
                </a:lnTo>
                <a:lnTo>
                  <a:pt x="625395" y="1538242"/>
                </a:lnTo>
                <a:lnTo>
                  <a:pt x="677974" y="1549057"/>
                </a:lnTo>
                <a:lnTo>
                  <a:pt x="729616" y="1558438"/>
                </a:lnTo>
                <a:lnTo>
                  <a:pt x="779397" y="1564971"/>
                </a:lnTo>
                <a:lnTo>
                  <a:pt x="827902" y="1569551"/>
                </a:lnTo>
                <a:lnTo>
                  <a:pt x="875106" y="1572141"/>
                </a:lnTo>
                <a:lnTo>
                  <a:pt x="920989" y="1572708"/>
                </a:lnTo>
                <a:lnTo>
                  <a:pt x="976158" y="1564269"/>
                </a:lnTo>
                <a:lnTo>
                  <a:pt x="1019328" y="1560685"/>
                </a:lnTo>
                <a:lnTo>
                  <a:pt x="1071740" y="1548026"/>
                </a:lnTo>
                <a:lnTo>
                  <a:pt x="1122739" y="1533205"/>
                </a:lnTo>
                <a:lnTo>
                  <a:pt x="1161670" y="1523134"/>
                </a:lnTo>
                <a:lnTo>
                  <a:pt x="1209776" y="1503884"/>
                </a:lnTo>
                <a:lnTo>
                  <a:pt x="1256400" y="1482369"/>
                </a:lnTo>
                <a:lnTo>
                  <a:pt x="1301521" y="1458552"/>
                </a:lnTo>
                <a:lnTo>
                  <a:pt x="1345116" y="1432400"/>
                </a:lnTo>
                <a:lnTo>
                  <a:pt x="1387163" y="1403879"/>
                </a:lnTo>
                <a:lnTo>
                  <a:pt x="1427678" y="1373013"/>
                </a:lnTo>
                <a:lnTo>
                  <a:pt x="1466682" y="1339835"/>
                </a:lnTo>
                <a:lnTo>
                  <a:pt x="1493566" y="1311325"/>
                </a:lnTo>
                <a:lnTo>
                  <a:pt x="1529612" y="1273620"/>
                </a:lnTo>
                <a:lnTo>
                  <a:pt x="1564212" y="1233701"/>
                </a:lnTo>
                <a:lnTo>
                  <a:pt x="1586754" y="1198547"/>
                </a:lnTo>
                <a:lnTo>
                  <a:pt x="1618523" y="1154296"/>
                </a:lnTo>
                <a:lnTo>
                  <a:pt x="1638278" y="1114876"/>
                </a:lnTo>
                <a:lnTo>
                  <a:pt x="1667301" y="1066423"/>
                </a:lnTo>
                <a:lnTo>
                  <a:pt x="1684353" y="1022865"/>
                </a:lnTo>
                <a:lnTo>
                  <a:pt x="1700084" y="977288"/>
                </a:lnTo>
                <a:lnTo>
                  <a:pt x="1714517" y="929723"/>
                </a:lnTo>
                <a:lnTo>
                  <a:pt x="1726359" y="878193"/>
                </a:lnTo>
                <a:lnTo>
                  <a:pt x="1737148" y="825050"/>
                </a:lnTo>
                <a:lnTo>
                  <a:pt x="1746909" y="770336"/>
                </a:lnTo>
                <a:lnTo>
                  <a:pt x="1745038" y="721037"/>
                </a:lnTo>
                <a:lnTo>
                  <a:pt x="1742192" y="670245"/>
                </a:lnTo>
                <a:lnTo>
                  <a:pt x="1738396" y="618001"/>
                </a:lnTo>
                <a:lnTo>
                  <a:pt x="1729310" y="511223"/>
                </a:lnTo>
                <a:lnTo>
                  <a:pt x="1665180" y="320206"/>
                </a:lnTo>
                <a:lnTo>
                  <a:pt x="1597397" y="216468"/>
                </a:lnTo>
                <a:lnTo>
                  <a:pt x="1596335" y="191624"/>
                </a:lnTo>
                <a:lnTo>
                  <a:pt x="1596274" y="168313"/>
                </a:lnTo>
                <a:lnTo>
                  <a:pt x="1597489" y="146954"/>
                </a:lnTo>
                <a:lnTo>
                  <a:pt x="1592801" y="139780"/>
                </a:lnTo>
                <a:lnTo>
                  <a:pt x="1612315" y="99991"/>
                </a:lnTo>
                <a:lnTo>
                  <a:pt x="1660124" y="57070"/>
                </a:lnTo>
                <a:lnTo>
                  <a:pt x="1714843" y="47944"/>
                </a:lnTo>
                <a:lnTo>
                  <a:pt x="1748417" y="52890"/>
                </a:lnTo>
                <a:lnTo>
                  <a:pt x="1775692" y="71416"/>
                </a:lnTo>
                <a:lnTo>
                  <a:pt x="1807303" y="96576"/>
                </a:lnTo>
                <a:lnTo>
                  <a:pt x="1970771" y="346754"/>
                </a:lnTo>
                <a:lnTo>
                  <a:pt x="1922286" y="202896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0532" y="4702584"/>
            <a:ext cx="2139915" cy="20497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83939" y="252349"/>
            <a:ext cx="5390515" cy="1092200"/>
            <a:chOff x="4083939" y="252349"/>
            <a:chExt cx="5390515" cy="1092200"/>
          </a:xfrm>
        </p:grpSpPr>
        <p:sp>
          <p:nvSpPr>
            <p:cNvPr id="6" name="object 6"/>
            <p:cNvSpPr/>
            <p:nvPr/>
          </p:nvSpPr>
          <p:spPr>
            <a:xfrm>
              <a:off x="4090289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8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80" y="1066800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0289" y="252349"/>
              <a:ext cx="5377815" cy="1092200"/>
            </a:xfrm>
            <a:custGeom>
              <a:avLst/>
              <a:gdLst/>
              <a:ahLst/>
              <a:cxnLst/>
              <a:rect l="l" t="t" r="r" b="b"/>
              <a:pathLst>
                <a:path w="5377815" h="1092200">
                  <a:moveTo>
                    <a:pt x="0" y="0"/>
                  </a:moveTo>
                  <a:lnTo>
                    <a:pt x="0" y="1092200"/>
                  </a:lnTo>
                </a:path>
                <a:path w="5377815" h="1092200">
                  <a:moveTo>
                    <a:pt x="5377307" y="0"/>
                  </a:moveTo>
                  <a:lnTo>
                    <a:pt x="5377307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3939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3939" y="1325499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0" marR="120014" indent="-122555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 DOCENTE </a:t>
            </a:r>
            <a:r>
              <a:rPr sz="3200" spc="-30" dirty="0"/>
              <a:t>ORIENTADOR </a:t>
            </a:r>
            <a:r>
              <a:rPr sz="3200" u="none" spc="-869" dirty="0"/>
              <a:t> </a:t>
            </a:r>
            <a:r>
              <a:rPr sz="3200" dirty="0"/>
              <a:t>Y</a:t>
            </a:r>
            <a:r>
              <a:rPr sz="3200" spc="-25" dirty="0"/>
              <a:t> </a:t>
            </a:r>
            <a:r>
              <a:rPr sz="3200" dirty="0"/>
              <a:t>EL</a:t>
            </a:r>
            <a:r>
              <a:rPr sz="3200" spc="-5" dirty="0"/>
              <a:t> </a:t>
            </a:r>
            <a:r>
              <a:rPr sz="3200" spc="-35" dirty="0"/>
              <a:t>COPASST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2028189" y="3892041"/>
            <a:ext cx="2541270" cy="1532255"/>
            <a:chOff x="2028189" y="3892041"/>
            <a:chExt cx="2541270" cy="1532255"/>
          </a:xfrm>
        </p:grpSpPr>
        <p:sp>
          <p:nvSpPr>
            <p:cNvPr id="12" name="object 12"/>
            <p:cNvSpPr/>
            <p:nvPr/>
          </p:nvSpPr>
          <p:spPr>
            <a:xfrm>
              <a:off x="2034540" y="3898899"/>
              <a:ext cx="2528570" cy="1518920"/>
            </a:xfrm>
            <a:custGeom>
              <a:avLst/>
              <a:gdLst/>
              <a:ahLst/>
              <a:cxnLst/>
              <a:rect l="l" t="t" r="r" b="b"/>
              <a:pathLst>
                <a:path w="2528570" h="1518920">
                  <a:moveTo>
                    <a:pt x="2528316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0" y="1518920"/>
                  </a:lnTo>
                  <a:lnTo>
                    <a:pt x="244983" y="1518920"/>
                  </a:lnTo>
                  <a:lnTo>
                    <a:pt x="244983" y="243840"/>
                  </a:lnTo>
                  <a:lnTo>
                    <a:pt x="2528316" y="24384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4539" y="3898391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3" y="244728"/>
                  </a:lnTo>
                  <a:lnTo>
                    <a:pt x="244983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49754" y="4169790"/>
            <a:ext cx="203327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Resolución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3842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b="1" i="1" dirty="0"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31309" y="3201670"/>
            <a:ext cx="444500" cy="444500"/>
            <a:chOff x="4131309" y="3201670"/>
            <a:chExt cx="444500" cy="444500"/>
          </a:xfrm>
        </p:grpSpPr>
        <p:sp>
          <p:nvSpPr>
            <p:cNvPr id="16" name="object 16"/>
            <p:cNvSpPr/>
            <p:nvPr/>
          </p:nvSpPr>
          <p:spPr>
            <a:xfrm>
              <a:off x="4137659" y="320802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291" y="0"/>
                  </a:moveTo>
                  <a:lnTo>
                    <a:pt x="0" y="431291"/>
                  </a:lnTo>
                  <a:lnTo>
                    <a:pt x="431291" y="431291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659" y="320802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431291"/>
                  </a:moveTo>
                  <a:lnTo>
                    <a:pt x="431291" y="0"/>
                  </a:lnTo>
                  <a:lnTo>
                    <a:pt x="431291" y="431291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23205" y="3200145"/>
            <a:ext cx="2541270" cy="1532255"/>
            <a:chOff x="4823205" y="3200145"/>
            <a:chExt cx="2541270" cy="1532255"/>
          </a:xfrm>
        </p:grpSpPr>
        <p:sp>
          <p:nvSpPr>
            <p:cNvPr id="19" name="object 19"/>
            <p:cNvSpPr/>
            <p:nvPr/>
          </p:nvSpPr>
          <p:spPr>
            <a:xfrm>
              <a:off x="4829556" y="3206749"/>
              <a:ext cx="2528570" cy="1518920"/>
            </a:xfrm>
            <a:custGeom>
              <a:avLst/>
              <a:gdLst/>
              <a:ahLst/>
              <a:cxnLst/>
              <a:rect l="l" t="t" r="r" b="b"/>
              <a:pathLst>
                <a:path w="2528570" h="1518920">
                  <a:moveTo>
                    <a:pt x="2528316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0" y="1518920"/>
                  </a:lnTo>
                  <a:lnTo>
                    <a:pt x="244983" y="1518920"/>
                  </a:lnTo>
                  <a:lnTo>
                    <a:pt x="244983" y="245110"/>
                  </a:lnTo>
                  <a:lnTo>
                    <a:pt x="2528316" y="24511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9555" y="3206495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3" y="244728"/>
                  </a:lnTo>
                  <a:lnTo>
                    <a:pt x="244983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44261" y="3380418"/>
            <a:ext cx="2146935" cy="3303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000" b="1" spc="-5" dirty="0">
                <a:latin typeface="Calibri"/>
                <a:cs typeface="Calibri"/>
              </a:rPr>
              <a:t>FUNCIONES: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1600"/>
              </a:lnSpc>
              <a:spcBef>
                <a:spcPts val="875"/>
              </a:spcBef>
            </a:pPr>
            <a:r>
              <a:rPr sz="1800" spc="-5" dirty="0">
                <a:latin typeface="Calibri"/>
                <a:cs typeface="Calibri"/>
              </a:rPr>
              <a:t>Definir </a:t>
            </a:r>
            <a:r>
              <a:rPr sz="1800" dirty="0">
                <a:latin typeface="Calibri"/>
                <a:cs typeface="Calibri"/>
              </a:rPr>
              <a:t>planes 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proyectos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pedagógicos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tendientes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contribuir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la </a:t>
            </a:r>
            <a:r>
              <a:rPr sz="1800" b="1" i="1" spc="-5" dirty="0">
                <a:latin typeface="Calibri"/>
                <a:cs typeface="Calibri"/>
              </a:rPr>
              <a:t>resolución </a:t>
            </a:r>
            <a:r>
              <a:rPr sz="1800" b="1" i="1" dirty="0">
                <a:latin typeface="Calibri"/>
                <a:cs typeface="Calibri"/>
              </a:rPr>
              <a:t>de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conflict</a:t>
            </a:r>
            <a:r>
              <a:rPr sz="1800" spc="-5" dirty="0">
                <a:latin typeface="Calibri"/>
                <a:cs typeface="Calibri"/>
              </a:rPr>
              <a:t>os,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garantizar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b="1" i="1" spc="-10" dirty="0">
                <a:latin typeface="Calibri"/>
                <a:cs typeface="Calibri"/>
              </a:rPr>
              <a:t>respeto </a:t>
            </a:r>
            <a:r>
              <a:rPr sz="1800" b="1" i="1" dirty="0">
                <a:latin typeface="Calibri"/>
                <a:cs typeface="Calibri"/>
              </a:rPr>
              <a:t>de los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derechos </a:t>
            </a:r>
            <a:r>
              <a:rPr sz="1800" spc="-5" dirty="0">
                <a:latin typeface="Calibri"/>
                <a:cs typeface="Calibri"/>
              </a:rPr>
              <a:t>humanos,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contribuir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b="1" i="1" dirty="0">
                <a:latin typeface="Calibri"/>
                <a:cs typeface="Calibri"/>
              </a:rPr>
              <a:t>libre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desarrollo </a:t>
            </a:r>
            <a:r>
              <a:rPr sz="1800" b="1" i="1" dirty="0">
                <a:latin typeface="Calibri"/>
                <a:cs typeface="Calibri"/>
              </a:rPr>
              <a:t>de la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personalidad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los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estudiantes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26326" y="2509773"/>
            <a:ext cx="442595" cy="444500"/>
            <a:chOff x="6926326" y="2509773"/>
            <a:chExt cx="442595" cy="444500"/>
          </a:xfrm>
        </p:grpSpPr>
        <p:sp>
          <p:nvSpPr>
            <p:cNvPr id="23" name="object 23"/>
            <p:cNvSpPr/>
            <p:nvPr/>
          </p:nvSpPr>
          <p:spPr>
            <a:xfrm>
              <a:off x="6932676" y="251612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29768" y="0"/>
                  </a:moveTo>
                  <a:lnTo>
                    <a:pt x="0" y="431291"/>
                  </a:lnTo>
                  <a:lnTo>
                    <a:pt x="429768" y="431291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2676" y="251612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0" y="431291"/>
                  </a:moveTo>
                  <a:lnTo>
                    <a:pt x="429768" y="0"/>
                  </a:lnTo>
                  <a:lnTo>
                    <a:pt x="429768" y="431291"/>
                  </a:lnTo>
                  <a:lnTo>
                    <a:pt x="0" y="431291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616697" y="2509773"/>
            <a:ext cx="2541270" cy="1532255"/>
            <a:chOff x="7616697" y="2509773"/>
            <a:chExt cx="2541270" cy="1532255"/>
          </a:xfrm>
        </p:grpSpPr>
        <p:sp>
          <p:nvSpPr>
            <p:cNvPr id="26" name="object 26"/>
            <p:cNvSpPr/>
            <p:nvPr/>
          </p:nvSpPr>
          <p:spPr>
            <a:xfrm>
              <a:off x="7623048" y="2515869"/>
              <a:ext cx="2528570" cy="1520190"/>
            </a:xfrm>
            <a:custGeom>
              <a:avLst/>
              <a:gdLst/>
              <a:ahLst/>
              <a:cxnLst/>
              <a:rect l="l" t="t" r="r" b="b"/>
              <a:pathLst>
                <a:path w="2528570" h="1520189">
                  <a:moveTo>
                    <a:pt x="2528316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0" y="1520190"/>
                  </a:lnTo>
                  <a:lnTo>
                    <a:pt x="244983" y="1520190"/>
                  </a:lnTo>
                  <a:lnTo>
                    <a:pt x="244983" y="245110"/>
                  </a:lnTo>
                  <a:lnTo>
                    <a:pt x="2528316" y="24511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23047" y="2516123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2" y="244728"/>
                  </a:lnTo>
                  <a:lnTo>
                    <a:pt x="244982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38896" y="2786633"/>
            <a:ext cx="2061845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00"/>
              </a:spcBef>
            </a:pPr>
            <a:r>
              <a:rPr sz="2000" spc="-10" dirty="0">
                <a:latin typeface="Calibri"/>
                <a:cs typeface="Calibri"/>
              </a:rPr>
              <a:t>Delegado </a:t>
            </a:r>
            <a:r>
              <a:rPr sz="2000" spc="-5" dirty="0">
                <a:latin typeface="Calibri"/>
                <a:cs typeface="Calibri"/>
              </a:rPr>
              <a:t>por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Directivo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participante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83433" y="1637260"/>
            <a:ext cx="1758314" cy="1102995"/>
            <a:chOff x="1883433" y="1637260"/>
            <a:chExt cx="1758314" cy="1102995"/>
          </a:xfrm>
        </p:grpSpPr>
        <p:sp>
          <p:nvSpPr>
            <p:cNvPr id="30" name="object 30"/>
            <p:cNvSpPr/>
            <p:nvPr/>
          </p:nvSpPr>
          <p:spPr>
            <a:xfrm>
              <a:off x="1883433" y="1727587"/>
              <a:ext cx="1758314" cy="1012825"/>
            </a:xfrm>
            <a:custGeom>
              <a:avLst/>
              <a:gdLst/>
              <a:ahLst/>
              <a:cxnLst/>
              <a:rect l="l" t="t" r="r" b="b"/>
              <a:pathLst>
                <a:path w="1758314" h="1012825">
                  <a:moveTo>
                    <a:pt x="1633143" y="9731"/>
                  </a:moveTo>
                  <a:lnTo>
                    <a:pt x="1618055" y="12673"/>
                  </a:lnTo>
                  <a:lnTo>
                    <a:pt x="1604766" y="21497"/>
                  </a:lnTo>
                  <a:lnTo>
                    <a:pt x="1595911" y="34761"/>
                  </a:lnTo>
                  <a:lnTo>
                    <a:pt x="1592960" y="49808"/>
                  </a:lnTo>
                  <a:lnTo>
                    <a:pt x="1595911" y="64852"/>
                  </a:lnTo>
                  <a:lnTo>
                    <a:pt x="1604766" y="78108"/>
                  </a:lnTo>
                  <a:lnTo>
                    <a:pt x="1691806" y="164934"/>
                  </a:lnTo>
                  <a:lnTo>
                    <a:pt x="1757837" y="117487"/>
                  </a:lnTo>
                  <a:lnTo>
                    <a:pt x="1661583" y="21497"/>
                  </a:lnTo>
                  <a:lnTo>
                    <a:pt x="1648247" y="12673"/>
                  </a:lnTo>
                  <a:lnTo>
                    <a:pt x="1633143" y="9731"/>
                  </a:lnTo>
                  <a:close/>
                </a:path>
                <a:path w="1758314" h="1012825">
                  <a:moveTo>
                    <a:pt x="462020" y="712754"/>
                  </a:moveTo>
                  <a:lnTo>
                    <a:pt x="347320" y="712754"/>
                  </a:lnTo>
                  <a:lnTo>
                    <a:pt x="478930" y="844042"/>
                  </a:lnTo>
                  <a:lnTo>
                    <a:pt x="472126" y="858842"/>
                  </a:lnTo>
                  <a:lnTo>
                    <a:pt x="467059" y="874558"/>
                  </a:lnTo>
                  <a:lnTo>
                    <a:pt x="463896" y="891056"/>
                  </a:lnTo>
                  <a:lnTo>
                    <a:pt x="462817" y="908005"/>
                  </a:lnTo>
                  <a:lnTo>
                    <a:pt x="462845" y="908457"/>
                  </a:lnTo>
                  <a:lnTo>
                    <a:pt x="469809" y="951421"/>
                  </a:lnTo>
                  <a:lnTo>
                    <a:pt x="489307" y="988985"/>
                  </a:lnTo>
                  <a:lnTo>
                    <a:pt x="512621" y="1012242"/>
                  </a:lnTo>
                  <a:lnTo>
                    <a:pt x="583344" y="961424"/>
                  </a:lnTo>
                  <a:lnTo>
                    <a:pt x="578026" y="960354"/>
                  </a:lnTo>
                  <a:lnTo>
                    <a:pt x="559925" y="948182"/>
                  </a:lnTo>
                  <a:lnTo>
                    <a:pt x="547724" y="930125"/>
                  </a:lnTo>
                  <a:lnTo>
                    <a:pt x="543251" y="908005"/>
                  </a:lnTo>
                  <a:lnTo>
                    <a:pt x="547724" y="885886"/>
                  </a:lnTo>
                  <a:lnTo>
                    <a:pt x="559925" y="867829"/>
                  </a:lnTo>
                  <a:lnTo>
                    <a:pt x="578026" y="855657"/>
                  </a:lnTo>
                  <a:lnTo>
                    <a:pt x="600201" y="851195"/>
                  </a:lnTo>
                  <a:lnTo>
                    <a:pt x="723943" y="851195"/>
                  </a:lnTo>
                  <a:lnTo>
                    <a:pt x="711294" y="826826"/>
                  </a:lnTo>
                  <a:lnTo>
                    <a:pt x="681579" y="797184"/>
                  </a:lnTo>
                  <a:lnTo>
                    <a:pt x="661538" y="786832"/>
                  </a:lnTo>
                  <a:lnTo>
                    <a:pt x="536280" y="786832"/>
                  </a:lnTo>
                  <a:lnTo>
                    <a:pt x="462020" y="712754"/>
                  </a:lnTo>
                  <a:close/>
                </a:path>
                <a:path w="1758314" h="1012825">
                  <a:moveTo>
                    <a:pt x="723943" y="851195"/>
                  </a:moveTo>
                  <a:lnTo>
                    <a:pt x="600201" y="851195"/>
                  </a:lnTo>
                  <a:lnTo>
                    <a:pt x="622368" y="855657"/>
                  </a:lnTo>
                  <a:lnTo>
                    <a:pt x="640470" y="867829"/>
                  </a:lnTo>
                  <a:lnTo>
                    <a:pt x="652675" y="885886"/>
                  </a:lnTo>
                  <a:lnTo>
                    <a:pt x="657150" y="908005"/>
                  </a:lnTo>
                  <a:lnTo>
                    <a:pt x="657057" y="908457"/>
                  </a:lnTo>
                  <a:lnTo>
                    <a:pt x="727421" y="857896"/>
                  </a:lnTo>
                  <a:lnTo>
                    <a:pt x="723943" y="851195"/>
                  </a:lnTo>
                  <a:close/>
                </a:path>
                <a:path w="1758314" h="1012825">
                  <a:moveTo>
                    <a:pt x="600601" y="770746"/>
                  </a:moveTo>
                  <a:lnTo>
                    <a:pt x="583410" y="771806"/>
                  </a:lnTo>
                  <a:lnTo>
                    <a:pt x="566871" y="774915"/>
                  </a:lnTo>
                  <a:lnTo>
                    <a:pt x="551117" y="779960"/>
                  </a:lnTo>
                  <a:lnTo>
                    <a:pt x="536280" y="786832"/>
                  </a:lnTo>
                  <a:lnTo>
                    <a:pt x="661538" y="786832"/>
                  </a:lnTo>
                  <a:lnTo>
                    <a:pt x="643923" y="777733"/>
                  </a:lnTo>
                  <a:lnTo>
                    <a:pt x="600601" y="770746"/>
                  </a:lnTo>
                  <a:close/>
                </a:path>
                <a:path w="1758314" h="1012825">
                  <a:moveTo>
                    <a:pt x="1401239" y="307928"/>
                  </a:moveTo>
                  <a:lnTo>
                    <a:pt x="765463" y="307928"/>
                  </a:lnTo>
                  <a:lnTo>
                    <a:pt x="827199" y="369513"/>
                  </a:lnTo>
                  <a:lnTo>
                    <a:pt x="833327" y="374529"/>
                  </a:lnTo>
                  <a:lnTo>
                    <a:pt x="840219" y="378200"/>
                  </a:lnTo>
                  <a:lnTo>
                    <a:pt x="847667" y="380456"/>
                  </a:lnTo>
                  <a:lnTo>
                    <a:pt x="855465" y="381224"/>
                  </a:lnTo>
                  <a:lnTo>
                    <a:pt x="907445" y="381224"/>
                  </a:lnTo>
                  <a:lnTo>
                    <a:pt x="749137" y="539145"/>
                  </a:lnTo>
                  <a:lnTo>
                    <a:pt x="733015" y="558688"/>
                  </a:lnTo>
                  <a:lnTo>
                    <a:pt x="721221" y="580612"/>
                  </a:lnTo>
                  <a:lnTo>
                    <a:pt x="713979" y="604397"/>
                  </a:lnTo>
                  <a:lnTo>
                    <a:pt x="711515" y="629526"/>
                  </a:lnTo>
                  <a:lnTo>
                    <a:pt x="713979" y="654676"/>
                  </a:lnTo>
                  <a:lnTo>
                    <a:pt x="733015" y="700447"/>
                  </a:lnTo>
                  <a:lnTo>
                    <a:pt x="768727" y="735990"/>
                  </a:lnTo>
                  <a:lnTo>
                    <a:pt x="814549" y="754979"/>
                  </a:lnTo>
                  <a:lnTo>
                    <a:pt x="839739" y="757437"/>
                  </a:lnTo>
                  <a:lnTo>
                    <a:pt x="864958" y="754979"/>
                  </a:lnTo>
                  <a:lnTo>
                    <a:pt x="874784" y="752008"/>
                  </a:lnTo>
                  <a:lnTo>
                    <a:pt x="958224" y="692052"/>
                  </a:lnTo>
                  <a:lnTo>
                    <a:pt x="972304" y="677986"/>
                  </a:lnTo>
                  <a:lnTo>
                    <a:pt x="839139" y="677986"/>
                  </a:lnTo>
                  <a:lnTo>
                    <a:pt x="829736" y="677068"/>
                  </a:lnTo>
                  <a:lnTo>
                    <a:pt x="794790" y="648416"/>
                  </a:lnTo>
                  <a:lnTo>
                    <a:pt x="791161" y="630109"/>
                  </a:lnTo>
                  <a:lnTo>
                    <a:pt x="792081" y="620729"/>
                  </a:lnTo>
                  <a:lnTo>
                    <a:pt x="794790" y="611816"/>
                  </a:lnTo>
                  <a:lnTo>
                    <a:pt x="799217" y="603610"/>
                  </a:lnTo>
                  <a:lnTo>
                    <a:pt x="805286" y="596355"/>
                  </a:lnTo>
                  <a:lnTo>
                    <a:pt x="1020344" y="381823"/>
                  </a:lnTo>
                  <a:lnTo>
                    <a:pt x="1214690" y="381823"/>
                  </a:lnTo>
                  <a:lnTo>
                    <a:pt x="1222517" y="381053"/>
                  </a:lnTo>
                  <a:lnTo>
                    <a:pt x="1230012" y="378793"/>
                  </a:lnTo>
                  <a:lnTo>
                    <a:pt x="1236912" y="375121"/>
                  </a:lnTo>
                  <a:lnTo>
                    <a:pt x="1242957" y="370111"/>
                  </a:lnTo>
                  <a:lnTo>
                    <a:pt x="1296321" y="316878"/>
                  </a:lnTo>
                  <a:lnTo>
                    <a:pt x="1410209" y="316878"/>
                  </a:lnTo>
                  <a:lnTo>
                    <a:pt x="1401239" y="307928"/>
                  </a:lnTo>
                  <a:close/>
                </a:path>
                <a:path w="1758314" h="1012825">
                  <a:moveTo>
                    <a:pt x="424874" y="4774"/>
                  </a:moveTo>
                  <a:lnTo>
                    <a:pt x="11797" y="400504"/>
                  </a:lnTo>
                  <a:lnTo>
                    <a:pt x="0" y="428802"/>
                  </a:lnTo>
                  <a:lnTo>
                    <a:pt x="2949" y="443844"/>
                  </a:lnTo>
                  <a:lnTo>
                    <a:pt x="245762" y="690496"/>
                  </a:lnTo>
                  <a:lnTo>
                    <a:pt x="277576" y="711608"/>
                  </a:lnTo>
                  <a:lnTo>
                    <a:pt x="313868" y="718709"/>
                  </a:lnTo>
                  <a:lnTo>
                    <a:pt x="322366" y="718336"/>
                  </a:lnTo>
                  <a:lnTo>
                    <a:pt x="330813" y="717216"/>
                  </a:lnTo>
                  <a:lnTo>
                    <a:pt x="339150" y="715355"/>
                  </a:lnTo>
                  <a:lnTo>
                    <a:pt x="347320" y="712754"/>
                  </a:lnTo>
                  <a:lnTo>
                    <a:pt x="462020" y="712754"/>
                  </a:lnTo>
                  <a:lnTo>
                    <a:pt x="410841" y="661699"/>
                  </a:lnTo>
                  <a:lnTo>
                    <a:pt x="433936" y="638659"/>
                  </a:lnTo>
                  <a:lnTo>
                    <a:pt x="311466" y="638659"/>
                  </a:lnTo>
                  <a:lnTo>
                    <a:pt x="306497" y="638060"/>
                  </a:lnTo>
                  <a:lnTo>
                    <a:pt x="302511" y="633885"/>
                  </a:lnTo>
                  <a:lnTo>
                    <a:pt x="96822" y="428702"/>
                  </a:lnTo>
                  <a:lnTo>
                    <a:pt x="453249" y="73150"/>
                  </a:lnTo>
                  <a:lnTo>
                    <a:pt x="462094" y="59893"/>
                  </a:lnTo>
                  <a:lnTo>
                    <a:pt x="465043" y="44845"/>
                  </a:lnTo>
                  <a:lnTo>
                    <a:pt x="462094" y="29797"/>
                  </a:lnTo>
                  <a:lnTo>
                    <a:pt x="453248" y="16539"/>
                  </a:lnTo>
                  <a:lnTo>
                    <a:pt x="439958" y="7715"/>
                  </a:lnTo>
                  <a:lnTo>
                    <a:pt x="424874" y="4774"/>
                  </a:lnTo>
                  <a:close/>
                </a:path>
                <a:path w="1758314" h="1012825">
                  <a:moveTo>
                    <a:pt x="1048227" y="506174"/>
                  </a:moveTo>
                  <a:lnTo>
                    <a:pt x="872992" y="663879"/>
                  </a:lnTo>
                  <a:lnTo>
                    <a:pt x="865632" y="669943"/>
                  </a:lnTo>
                  <a:lnTo>
                    <a:pt x="857410" y="674363"/>
                  </a:lnTo>
                  <a:lnTo>
                    <a:pt x="848516" y="677068"/>
                  </a:lnTo>
                  <a:lnTo>
                    <a:pt x="839139" y="677986"/>
                  </a:lnTo>
                  <a:lnTo>
                    <a:pt x="972304" y="677986"/>
                  </a:lnTo>
                  <a:lnTo>
                    <a:pt x="1064553" y="585825"/>
                  </a:lnTo>
                  <a:lnTo>
                    <a:pt x="1106059" y="585825"/>
                  </a:lnTo>
                  <a:lnTo>
                    <a:pt x="1214288" y="508056"/>
                  </a:lnTo>
                  <a:lnTo>
                    <a:pt x="1048227" y="506174"/>
                  </a:lnTo>
                  <a:close/>
                </a:path>
                <a:path w="1758314" h="1012825">
                  <a:moveTo>
                    <a:pt x="625390" y="3576"/>
                  </a:moveTo>
                  <a:lnTo>
                    <a:pt x="610305" y="6517"/>
                  </a:lnTo>
                  <a:lnTo>
                    <a:pt x="597015" y="15342"/>
                  </a:lnTo>
                  <a:lnTo>
                    <a:pt x="588169" y="28606"/>
                  </a:lnTo>
                  <a:lnTo>
                    <a:pt x="585221" y="43653"/>
                  </a:lnTo>
                  <a:lnTo>
                    <a:pt x="588169" y="58697"/>
                  </a:lnTo>
                  <a:lnTo>
                    <a:pt x="597015" y="71952"/>
                  </a:lnTo>
                  <a:lnTo>
                    <a:pt x="735396" y="210011"/>
                  </a:lnTo>
                  <a:lnTo>
                    <a:pt x="735996" y="214769"/>
                  </a:lnTo>
                  <a:lnTo>
                    <a:pt x="735996" y="219543"/>
                  </a:lnTo>
                  <a:lnTo>
                    <a:pt x="735396" y="224500"/>
                  </a:lnTo>
                  <a:lnTo>
                    <a:pt x="731226" y="228476"/>
                  </a:lnTo>
                  <a:lnTo>
                    <a:pt x="324807" y="634284"/>
                  </a:lnTo>
                  <a:lnTo>
                    <a:pt x="320838" y="638060"/>
                  </a:lnTo>
                  <a:lnTo>
                    <a:pt x="316252" y="638659"/>
                  </a:lnTo>
                  <a:lnTo>
                    <a:pt x="433936" y="638659"/>
                  </a:lnTo>
                  <a:lnTo>
                    <a:pt x="765463" y="307928"/>
                  </a:lnTo>
                  <a:lnTo>
                    <a:pt x="1401239" y="307928"/>
                  </a:lnTo>
                  <a:lnTo>
                    <a:pt x="1394869" y="301573"/>
                  </a:lnTo>
                  <a:lnTo>
                    <a:pt x="871791" y="301573"/>
                  </a:lnTo>
                  <a:lnTo>
                    <a:pt x="812857" y="242783"/>
                  </a:lnTo>
                  <a:lnTo>
                    <a:pt x="814308" y="236569"/>
                  </a:lnTo>
                  <a:lnTo>
                    <a:pt x="815369" y="230192"/>
                  </a:lnTo>
                  <a:lnTo>
                    <a:pt x="816027" y="223519"/>
                  </a:lnTo>
                  <a:lnTo>
                    <a:pt x="816242" y="217164"/>
                  </a:lnTo>
                  <a:lnTo>
                    <a:pt x="814401" y="198277"/>
                  </a:lnTo>
                  <a:lnTo>
                    <a:pt x="787976" y="149224"/>
                  </a:lnTo>
                  <a:lnTo>
                    <a:pt x="653765" y="15342"/>
                  </a:lnTo>
                  <a:lnTo>
                    <a:pt x="640475" y="6517"/>
                  </a:lnTo>
                  <a:lnTo>
                    <a:pt x="625390" y="3576"/>
                  </a:lnTo>
                  <a:close/>
                </a:path>
                <a:path w="1758314" h="1012825">
                  <a:moveTo>
                    <a:pt x="1106059" y="585825"/>
                  </a:moveTo>
                  <a:lnTo>
                    <a:pt x="1064553" y="585825"/>
                  </a:lnTo>
                  <a:lnTo>
                    <a:pt x="1105447" y="586265"/>
                  </a:lnTo>
                  <a:lnTo>
                    <a:pt x="1106059" y="585825"/>
                  </a:lnTo>
                  <a:close/>
                </a:path>
                <a:path w="1758314" h="1012825">
                  <a:moveTo>
                    <a:pt x="1410209" y="316878"/>
                  </a:moveTo>
                  <a:lnTo>
                    <a:pt x="1296321" y="316878"/>
                  </a:lnTo>
                  <a:lnTo>
                    <a:pt x="1373375" y="393744"/>
                  </a:lnTo>
                  <a:lnTo>
                    <a:pt x="1439575" y="346175"/>
                  </a:lnTo>
                  <a:lnTo>
                    <a:pt x="1410209" y="316878"/>
                  </a:lnTo>
                  <a:close/>
                </a:path>
                <a:path w="1758314" h="1012825">
                  <a:moveTo>
                    <a:pt x="1431624" y="0"/>
                  </a:moveTo>
                  <a:lnTo>
                    <a:pt x="1265253" y="149424"/>
                  </a:lnTo>
                  <a:lnTo>
                    <a:pt x="1238652" y="199876"/>
                  </a:lnTo>
                  <a:lnTo>
                    <a:pt x="1237625" y="227859"/>
                  </a:lnTo>
                  <a:lnTo>
                    <a:pt x="1244758" y="255093"/>
                  </a:lnTo>
                  <a:lnTo>
                    <a:pt x="1198164" y="301573"/>
                  </a:lnTo>
                  <a:lnTo>
                    <a:pt x="1394869" y="301573"/>
                  </a:lnTo>
                  <a:lnTo>
                    <a:pt x="1322002" y="228876"/>
                  </a:lnTo>
                  <a:lnTo>
                    <a:pt x="1318419" y="223520"/>
                  </a:lnTo>
                  <a:lnTo>
                    <a:pt x="1317225" y="217455"/>
                  </a:lnTo>
                  <a:lnTo>
                    <a:pt x="1318419" y="211391"/>
                  </a:lnTo>
                  <a:lnTo>
                    <a:pt x="1322002" y="206035"/>
                  </a:lnTo>
                  <a:lnTo>
                    <a:pt x="1459999" y="68376"/>
                  </a:lnTo>
                  <a:lnTo>
                    <a:pt x="1468845" y="55121"/>
                  </a:lnTo>
                  <a:lnTo>
                    <a:pt x="1471793" y="40077"/>
                  </a:lnTo>
                  <a:lnTo>
                    <a:pt x="1468845" y="25030"/>
                  </a:lnTo>
                  <a:lnTo>
                    <a:pt x="1459999" y="11765"/>
                  </a:lnTo>
                  <a:lnTo>
                    <a:pt x="1446709" y="2941"/>
                  </a:lnTo>
                  <a:lnTo>
                    <a:pt x="1431624" y="0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4765" y="2139005"/>
              <a:ext cx="80046" cy="798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9134" y="1640437"/>
              <a:ext cx="80046" cy="798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0315" y="1637260"/>
              <a:ext cx="80046" cy="79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83939" y="252349"/>
            <a:ext cx="5390515" cy="843280"/>
            <a:chOff x="4083939" y="252349"/>
            <a:chExt cx="5390515" cy="843280"/>
          </a:xfrm>
        </p:grpSpPr>
        <p:sp>
          <p:nvSpPr>
            <p:cNvPr id="6" name="object 6"/>
            <p:cNvSpPr/>
            <p:nvPr/>
          </p:nvSpPr>
          <p:spPr>
            <a:xfrm>
              <a:off x="4090289" y="258648"/>
              <a:ext cx="5377180" cy="817880"/>
            </a:xfrm>
            <a:custGeom>
              <a:avLst/>
              <a:gdLst/>
              <a:ahLst/>
              <a:cxnLst/>
              <a:rect l="l" t="t" r="r" b="b"/>
              <a:pathLst>
                <a:path w="5377180" h="817880">
                  <a:moveTo>
                    <a:pt x="5377180" y="0"/>
                  </a:moveTo>
                  <a:lnTo>
                    <a:pt x="0" y="0"/>
                  </a:lnTo>
                  <a:lnTo>
                    <a:pt x="0" y="817803"/>
                  </a:lnTo>
                  <a:lnTo>
                    <a:pt x="5377180" y="817803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0289" y="252349"/>
              <a:ext cx="5377815" cy="843280"/>
            </a:xfrm>
            <a:custGeom>
              <a:avLst/>
              <a:gdLst/>
              <a:ahLst/>
              <a:cxnLst/>
              <a:rect l="l" t="t" r="r" b="b"/>
              <a:pathLst>
                <a:path w="5377815" h="843280">
                  <a:moveTo>
                    <a:pt x="0" y="0"/>
                  </a:moveTo>
                  <a:lnTo>
                    <a:pt x="0" y="843152"/>
                  </a:lnTo>
                </a:path>
                <a:path w="5377815" h="843280">
                  <a:moveTo>
                    <a:pt x="5377307" y="0"/>
                  </a:moveTo>
                  <a:lnTo>
                    <a:pt x="5377307" y="84315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3939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3939" y="1076452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LOS</a:t>
            </a:r>
            <a:r>
              <a:rPr sz="3200" spc="-10" dirty="0"/>
              <a:t> </a:t>
            </a:r>
            <a:r>
              <a:rPr sz="3200" spc="-5" dirty="0"/>
              <a:t>ECIS </a:t>
            </a:r>
            <a:r>
              <a:rPr sz="3200" dirty="0"/>
              <a:t>Y</a:t>
            </a:r>
            <a:r>
              <a:rPr sz="3200" spc="-25" dirty="0"/>
              <a:t> </a:t>
            </a:r>
            <a:r>
              <a:rPr sz="3200" spc="-5" dirty="0"/>
              <a:t>EL</a:t>
            </a:r>
            <a:r>
              <a:rPr sz="3200" spc="-15" dirty="0"/>
              <a:t> </a:t>
            </a:r>
            <a:r>
              <a:rPr sz="3200" spc="-35" dirty="0"/>
              <a:t>COPASST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2025142" y="1944370"/>
            <a:ext cx="8141970" cy="1367790"/>
            <a:chOff x="2025142" y="1944370"/>
            <a:chExt cx="8141970" cy="1367790"/>
          </a:xfrm>
        </p:grpSpPr>
        <p:sp>
          <p:nvSpPr>
            <p:cNvPr id="12" name="object 12"/>
            <p:cNvSpPr/>
            <p:nvPr/>
          </p:nvSpPr>
          <p:spPr>
            <a:xfrm>
              <a:off x="2031492" y="1950720"/>
              <a:ext cx="8129270" cy="1355090"/>
            </a:xfrm>
            <a:custGeom>
              <a:avLst/>
              <a:gdLst/>
              <a:ahLst/>
              <a:cxnLst/>
              <a:rect l="l" t="t" r="r" b="b"/>
              <a:pathLst>
                <a:path w="8129270" h="1355089">
                  <a:moveTo>
                    <a:pt x="7993507" y="0"/>
                  </a:moveTo>
                  <a:lnTo>
                    <a:pt x="135508" y="0"/>
                  </a:lnTo>
                  <a:lnTo>
                    <a:pt x="92691" y="6911"/>
                  </a:lnTo>
                  <a:lnTo>
                    <a:pt x="55494" y="26155"/>
                  </a:lnTo>
                  <a:lnTo>
                    <a:pt x="26155" y="55494"/>
                  </a:lnTo>
                  <a:lnTo>
                    <a:pt x="6911" y="92691"/>
                  </a:lnTo>
                  <a:lnTo>
                    <a:pt x="0" y="135508"/>
                  </a:lnTo>
                  <a:lnTo>
                    <a:pt x="0" y="1219327"/>
                  </a:lnTo>
                  <a:lnTo>
                    <a:pt x="6911" y="1262144"/>
                  </a:lnTo>
                  <a:lnTo>
                    <a:pt x="26155" y="1299341"/>
                  </a:lnTo>
                  <a:lnTo>
                    <a:pt x="55494" y="1328680"/>
                  </a:lnTo>
                  <a:lnTo>
                    <a:pt x="92691" y="1347924"/>
                  </a:lnTo>
                  <a:lnTo>
                    <a:pt x="135508" y="1354835"/>
                  </a:lnTo>
                  <a:lnTo>
                    <a:pt x="7993507" y="1354835"/>
                  </a:lnTo>
                  <a:lnTo>
                    <a:pt x="8036324" y="1347924"/>
                  </a:lnTo>
                  <a:lnTo>
                    <a:pt x="8073521" y="1328680"/>
                  </a:lnTo>
                  <a:lnTo>
                    <a:pt x="8102860" y="1299341"/>
                  </a:lnTo>
                  <a:lnTo>
                    <a:pt x="8122104" y="1262144"/>
                  </a:lnTo>
                  <a:lnTo>
                    <a:pt x="8129015" y="1219327"/>
                  </a:lnTo>
                  <a:lnTo>
                    <a:pt x="8129015" y="135508"/>
                  </a:lnTo>
                  <a:lnTo>
                    <a:pt x="8122104" y="92691"/>
                  </a:lnTo>
                  <a:lnTo>
                    <a:pt x="8102860" y="55494"/>
                  </a:lnTo>
                  <a:lnTo>
                    <a:pt x="8073521" y="26155"/>
                  </a:lnTo>
                  <a:lnTo>
                    <a:pt x="8036324" y="6911"/>
                  </a:lnTo>
                  <a:lnTo>
                    <a:pt x="7993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1492" y="1950720"/>
              <a:ext cx="8129270" cy="1355090"/>
            </a:xfrm>
            <a:custGeom>
              <a:avLst/>
              <a:gdLst/>
              <a:ahLst/>
              <a:cxnLst/>
              <a:rect l="l" t="t" r="r" b="b"/>
              <a:pathLst>
                <a:path w="8129270" h="1355089">
                  <a:moveTo>
                    <a:pt x="0" y="135508"/>
                  </a:moveTo>
                  <a:lnTo>
                    <a:pt x="6911" y="92691"/>
                  </a:lnTo>
                  <a:lnTo>
                    <a:pt x="26155" y="55494"/>
                  </a:lnTo>
                  <a:lnTo>
                    <a:pt x="55494" y="26155"/>
                  </a:lnTo>
                  <a:lnTo>
                    <a:pt x="92691" y="6911"/>
                  </a:lnTo>
                  <a:lnTo>
                    <a:pt x="135508" y="0"/>
                  </a:lnTo>
                  <a:lnTo>
                    <a:pt x="7993507" y="0"/>
                  </a:lnTo>
                  <a:lnTo>
                    <a:pt x="8036324" y="6911"/>
                  </a:lnTo>
                  <a:lnTo>
                    <a:pt x="8073521" y="26155"/>
                  </a:lnTo>
                  <a:lnTo>
                    <a:pt x="8102860" y="55494"/>
                  </a:lnTo>
                  <a:lnTo>
                    <a:pt x="8122104" y="92691"/>
                  </a:lnTo>
                  <a:lnTo>
                    <a:pt x="8129015" y="135508"/>
                  </a:lnTo>
                  <a:lnTo>
                    <a:pt x="8129015" y="1219327"/>
                  </a:lnTo>
                  <a:lnTo>
                    <a:pt x="8122104" y="1262144"/>
                  </a:lnTo>
                  <a:lnTo>
                    <a:pt x="8102860" y="1299341"/>
                  </a:lnTo>
                  <a:lnTo>
                    <a:pt x="8073521" y="1328680"/>
                  </a:lnTo>
                  <a:lnTo>
                    <a:pt x="8036324" y="1347924"/>
                  </a:lnTo>
                  <a:lnTo>
                    <a:pt x="7993507" y="1354835"/>
                  </a:lnTo>
                  <a:lnTo>
                    <a:pt x="135508" y="1354835"/>
                  </a:lnTo>
                  <a:lnTo>
                    <a:pt x="92691" y="1347924"/>
                  </a:lnTo>
                  <a:lnTo>
                    <a:pt x="55494" y="1328680"/>
                  </a:lnTo>
                  <a:lnTo>
                    <a:pt x="26155" y="1299341"/>
                  </a:lnTo>
                  <a:lnTo>
                    <a:pt x="6911" y="1262144"/>
                  </a:lnTo>
                  <a:lnTo>
                    <a:pt x="0" y="1219327"/>
                  </a:lnTo>
                  <a:lnTo>
                    <a:pt x="0" y="1355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20595" y="1992629"/>
            <a:ext cx="7752715" cy="11899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2970"/>
              </a:lnSpc>
              <a:spcBef>
                <a:spcPts val="425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Responsables de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acompañar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promoción,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conformación,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-5" dirty="0">
                <a:solidFill>
                  <a:srgbClr val="FFFFFF"/>
                </a:solidFill>
                <a:latin typeface="Calibri"/>
                <a:cs typeface="Calibri"/>
              </a:rPr>
              <a:t>capacitación</a:t>
            </a:r>
            <a:r>
              <a:rPr sz="27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programa</a:t>
            </a:r>
            <a:r>
              <a:rPr sz="2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asistencia </a:t>
            </a:r>
            <a:r>
              <a:rPr sz="2700" spc="-5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técnica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buen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desempeño de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COPASST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1492" y="3549396"/>
            <a:ext cx="1354835" cy="135483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468623" y="3549396"/>
            <a:ext cx="6692265" cy="1355090"/>
          </a:xfrm>
          <a:custGeom>
            <a:avLst/>
            <a:gdLst/>
            <a:ahLst/>
            <a:cxnLst/>
            <a:rect l="l" t="t" r="r" b="b"/>
            <a:pathLst>
              <a:path w="6692265" h="1355089">
                <a:moveTo>
                  <a:pt x="6466078" y="0"/>
                </a:moveTo>
                <a:lnTo>
                  <a:pt x="225805" y="0"/>
                </a:lnTo>
                <a:lnTo>
                  <a:pt x="180296" y="4587"/>
                </a:lnTo>
                <a:lnTo>
                  <a:pt x="137910" y="17744"/>
                </a:lnTo>
                <a:lnTo>
                  <a:pt x="99553" y="38562"/>
                </a:lnTo>
                <a:lnTo>
                  <a:pt x="66135" y="66135"/>
                </a:lnTo>
                <a:lnTo>
                  <a:pt x="38562" y="99553"/>
                </a:lnTo>
                <a:lnTo>
                  <a:pt x="17744" y="137910"/>
                </a:lnTo>
                <a:lnTo>
                  <a:pt x="4587" y="180296"/>
                </a:lnTo>
                <a:lnTo>
                  <a:pt x="0" y="225805"/>
                </a:lnTo>
                <a:lnTo>
                  <a:pt x="0" y="1129029"/>
                </a:lnTo>
                <a:lnTo>
                  <a:pt x="4587" y="1174539"/>
                </a:lnTo>
                <a:lnTo>
                  <a:pt x="17744" y="1216925"/>
                </a:lnTo>
                <a:lnTo>
                  <a:pt x="38562" y="1255282"/>
                </a:lnTo>
                <a:lnTo>
                  <a:pt x="66135" y="1288700"/>
                </a:lnTo>
                <a:lnTo>
                  <a:pt x="99553" y="1316273"/>
                </a:lnTo>
                <a:lnTo>
                  <a:pt x="137910" y="1337091"/>
                </a:lnTo>
                <a:lnTo>
                  <a:pt x="180296" y="1350248"/>
                </a:lnTo>
                <a:lnTo>
                  <a:pt x="225805" y="1354835"/>
                </a:lnTo>
                <a:lnTo>
                  <a:pt x="6466078" y="1354835"/>
                </a:lnTo>
                <a:lnTo>
                  <a:pt x="6511587" y="1350248"/>
                </a:lnTo>
                <a:lnTo>
                  <a:pt x="6553973" y="1337091"/>
                </a:lnTo>
                <a:lnTo>
                  <a:pt x="6592330" y="1316273"/>
                </a:lnTo>
                <a:lnTo>
                  <a:pt x="6625748" y="1288700"/>
                </a:lnTo>
                <a:lnTo>
                  <a:pt x="6653321" y="1255282"/>
                </a:lnTo>
                <a:lnTo>
                  <a:pt x="6674139" y="1216925"/>
                </a:lnTo>
                <a:lnTo>
                  <a:pt x="6687296" y="1174539"/>
                </a:lnTo>
                <a:lnTo>
                  <a:pt x="6691883" y="1129029"/>
                </a:lnTo>
                <a:lnTo>
                  <a:pt x="6691883" y="225805"/>
                </a:lnTo>
                <a:lnTo>
                  <a:pt x="6687296" y="180296"/>
                </a:lnTo>
                <a:lnTo>
                  <a:pt x="6674139" y="137910"/>
                </a:lnTo>
                <a:lnTo>
                  <a:pt x="6653321" y="99553"/>
                </a:lnTo>
                <a:lnTo>
                  <a:pt x="6625748" y="66135"/>
                </a:lnTo>
                <a:lnTo>
                  <a:pt x="6592330" y="38562"/>
                </a:lnTo>
                <a:lnTo>
                  <a:pt x="6553973" y="17744"/>
                </a:lnTo>
                <a:lnTo>
                  <a:pt x="6511587" y="4587"/>
                </a:lnTo>
                <a:lnTo>
                  <a:pt x="646607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0703" y="5091162"/>
            <a:ext cx="1339072" cy="13208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462273" y="5059426"/>
            <a:ext cx="6704965" cy="1367790"/>
            <a:chOff x="3462273" y="5059426"/>
            <a:chExt cx="6704965" cy="1367790"/>
          </a:xfrm>
        </p:grpSpPr>
        <p:sp>
          <p:nvSpPr>
            <p:cNvPr id="19" name="object 19"/>
            <p:cNvSpPr/>
            <p:nvPr/>
          </p:nvSpPr>
          <p:spPr>
            <a:xfrm>
              <a:off x="3468623" y="5065776"/>
              <a:ext cx="6692265" cy="1355090"/>
            </a:xfrm>
            <a:custGeom>
              <a:avLst/>
              <a:gdLst/>
              <a:ahLst/>
              <a:cxnLst/>
              <a:rect l="l" t="t" r="r" b="b"/>
              <a:pathLst>
                <a:path w="6692265" h="1355089">
                  <a:moveTo>
                    <a:pt x="6466078" y="0"/>
                  </a:moveTo>
                  <a:lnTo>
                    <a:pt x="225805" y="0"/>
                  </a:lnTo>
                  <a:lnTo>
                    <a:pt x="180296" y="4587"/>
                  </a:lnTo>
                  <a:lnTo>
                    <a:pt x="137910" y="17744"/>
                  </a:lnTo>
                  <a:lnTo>
                    <a:pt x="99553" y="38562"/>
                  </a:lnTo>
                  <a:lnTo>
                    <a:pt x="66135" y="66135"/>
                  </a:lnTo>
                  <a:lnTo>
                    <a:pt x="38562" y="99553"/>
                  </a:lnTo>
                  <a:lnTo>
                    <a:pt x="17744" y="137910"/>
                  </a:lnTo>
                  <a:lnTo>
                    <a:pt x="4587" y="180296"/>
                  </a:lnTo>
                  <a:lnTo>
                    <a:pt x="0" y="225806"/>
                  </a:lnTo>
                  <a:lnTo>
                    <a:pt x="0" y="1128979"/>
                  </a:lnTo>
                  <a:lnTo>
                    <a:pt x="4587" y="1174497"/>
                  </a:lnTo>
                  <a:lnTo>
                    <a:pt x="17744" y="1216893"/>
                  </a:lnTo>
                  <a:lnTo>
                    <a:pt x="38562" y="1255258"/>
                  </a:lnTo>
                  <a:lnTo>
                    <a:pt x="66135" y="1288684"/>
                  </a:lnTo>
                  <a:lnTo>
                    <a:pt x="99553" y="1316263"/>
                  </a:lnTo>
                  <a:lnTo>
                    <a:pt x="137910" y="1337087"/>
                  </a:lnTo>
                  <a:lnTo>
                    <a:pt x="180296" y="1350247"/>
                  </a:lnTo>
                  <a:lnTo>
                    <a:pt x="225805" y="1354836"/>
                  </a:lnTo>
                  <a:lnTo>
                    <a:pt x="6466078" y="1354836"/>
                  </a:lnTo>
                  <a:lnTo>
                    <a:pt x="6511587" y="1350247"/>
                  </a:lnTo>
                  <a:lnTo>
                    <a:pt x="6553973" y="1337087"/>
                  </a:lnTo>
                  <a:lnTo>
                    <a:pt x="6592330" y="1316263"/>
                  </a:lnTo>
                  <a:lnTo>
                    <a:pt x="6625748" y="1288684"/>
                  </a:lnTo>
                  <a:lnTo>
                    <a:pt x="6653321" y="1255258"/>
                  </a:lnTo>
                  <a:lnTo>
                    <a:pt x="6674139" y="1216893"/>
                  </a:lnTo>
                  <a:lnTo>
                    <a:pt x="6687296" y="1174497"/>
                  </a:lnTo>
                  <a:lnTo>
                    <a:pt x="6691883" y="1128979"/>
                  </a:lnTo>
                  <a:lnTo>
                    <a:pt x="6691883" y="225806"/>
                  </a:lnTo>
                  <a:lnTo>
                    <a:pt x="6687296" y="180296"/>
                  </a:lnTo>
                  <a:lnTo>
                    <a:pt x="6674139" y="137910"/>
                  </a:lnTo>
                  <a:lnTo>
                    <a:pt x="6653321" y="99553"/>
                  </a:lnTo>
                  <a:lnTo>
                    <a:pt x="6625748" y="66135"/>
                  </a:lnTo>
                  <a:lnTo>
                    <a:pt x="6592330" y="38562"/>
                  </a:lnTo>
                  <a:lnTo>
                    <a:pt x="6553973" y="17744"/>
                  </a:lnTo>
                  <a:lnTo>
                    <a:pt x="6511587" y="4587"/>
                  </a:lnTo>
                  <a:lnTo>
                    <a:pt x="646607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68623" y="5065776"/>
              <a:ext cx="6692265" cy="1355090"/>
            </a:xfrm>
            <a:custGeom>
              <a:avLst/>
              <a:gdLst/>
              <a:ahLst/>
              <a:cxnLst/>
              <a:rect l="l" t="t" r="r" b="b"/>
              <a:pathLst>
                <a:path w="6692265" h="1355089">
                  <a:moveTo>
                    <a:pt x="0" y="225806"/>
                  </a:moveTo>
                  <a:lnTo>
                    <a:pt x="4587" y="180296"/>
                  </a:lnTo>
                  <a:lnTo>
                    <a:pt x="17744" y="137910"/>
                  </a:lnTo>
                  <a:lnTo>
                    <a:pt x="38562" y="99553"/>
                  </a:lnTo>
                  <a:lnTo>
                    <a:pt x="66135" y="66135"/>
                  </a:lnTo>
                  <a:lnTo>
                    <a:pt x="99553" y="38562"/>
                  </a:lnTo>
                  <a:lnTo>
                    <a:pt x="137910" y="17744"/>
                  </a:lnTo>
                  <a:lnTo>
                    <a:pt x="180296" y="4587"/>
                  </a:lnTo>
                  <a:lnTo>
                    <a:pt x="225805" y="0"/>
                  </a:lnTo>
                  <a:lnTo>
                    <a:pt x="6466078" y="0"/>
                  </a:lnTo>
                  <a:lnTo>
                    <a:pt x="6511587" y="4587"/>
                  </a:lnTo>
                  <a:lnTo>
                    <a:pt x="6553973" y="17744"/>
                  </a:lnTo>
                  <a:lnTo>
                    <a:pt x="6592330" y="38562"/>
                  </a:lnTo>
                  <a:lnTo>
                    <a:pt x="6625748" y="66135"/>
                  </a:lnTo>
                  <a:lnTo>
                    <a:pt x="6653321" y="99553"/>
                  </a:lnTo>
                  <a:lnTo>
                    <a:pt x="6674139" y="137910"/>
                  </a:lnTo>
                  <a:lnTo>
                    <a:pt x="6687296" y="180296"/>
                  </a:lnTo>
                  <a:lnTo>
                    <a:pt x="6691883" y="225806"/>
                  </a:lnTo>
                  <a:lnTo>
                    <a:pt x="6691883" y="1128979"/>
                  </a:lnTo>
                  <a:lnTo>
                    <a:pt x="6687296" y="1174497"/>
                  </a:lnTo>
                  <a:lnTo>
                    <a:pt x="6674139" y="1216893"/>
                  </a:lnTo>
                  <a:lnTo>
                    <a:pt x="6653321" y="1255258"/>
                  </a:lnTo>
                  <a:lnTo>
                    <a:pt x="6625748" y="1288684"/>
                  </a:lnTo>
                  <a:lnTo>
                    <a:pt x="6592330" y="1316263"/>
                  </a:lnTo>
                  <a:lnTo>
                    <a:pt x="6553973" y="1337087"/>
                  </a:lnTo>
                  <a:lnTo>
                    <a:pt x="6511587" y="1350247"/>
                  </a:lnTo>
                  <a:lnTo>
                    <a:pt x="6466078" y="1354836"/>
                  </a:lnTo>
                  <a:lnTo>
                    <a:pt x="225805" y="1354836"/>
                  </a:lnTo>
                  <a:lnTo>
                    <a:pt x="180296" y="1350247"/>
                  </a:lnTo>
                  <a:lnTo>
                    <a:pt x="137910" y="1337087"/>
                  </a:lnTo>
                  <a:lnTo>
                    <a:pt x="99553" y="1316263"/>
                  </a:lnTo>
                  <a:lnTo>
                    <a:pt x="66135" y="1288684"/>
                  </a:lnTo>
                  <a:lnTo>
                    <a:pt x="38562" y="1255258"/>
                  </a:lnTo>
                  <a:lnTo>
                    <a:pt x="17744" y="1216893"/>
                  </a:lnTo>
                  <a:lnTo>
                    <a:pt x="4587" y="1174497"/>
                  </a:lnTo>
                  <a:lnTo>
                    <a:pt x="0" y="1128979"/>
                  </a:lnTo>
                  <a:lnTo>
                    <a:pt x="0" y="2258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91176" y="3640353"/>
            <a:ext cx="3447415" cy="25126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ECIS: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Desarrollan</a:t>
            </a:r>
            <a:r>
              <a:rPr sz="25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F3863"/>
                </a:solidFill>
                <a:latin typeface="Calibri"/>
                <a:cs typeface="Calibri"/>
              </a:rPr>
              <a:t>las</a:t>
            </a:r>
            <a:r>
              <a:rPr sz="25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actividades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2500" spc="-35" dirty="0">
                <a:solidFill>
                  <a:srgbClr val="1F3863"/>
                </a:solidFill>
                <a:latin typeface="Calibri"/>
                <a:cs typeface="Calibri"/>
              </a:rPr>
              <a:t>COPASST</a:t>
            </a:r>
            <a:r>
              <a:rPr sz="25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25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VIGIAS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500" spc="-20" dirty="0">
                <a:solidFill>
                  <a:srgbClr val="1F3863"/>
                </a:solidFill>
                <a:latin typeface="Calibri"/>
                <a:cs typeface="Calibri"/>
              </a:rPr>
              <a:t>Verifican,</a:t>
            </a:r>
            <a:r>
              <a:rPr sz="25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acompañan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2881-48E3-F72A-8BE1-EF03FB67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245" y="281177"/>
            <a:ext cx="6731508" cy="738664"/>
          </a:xfrm>
        </p:spPr>
        <p:txBody>
          <a:bodyPr/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4.3. LOS ECIS Y EL COPASST. </a:t>
            </a:r>
            <a:br>
              <a:rPr lang="es-CO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A5E431-9A94-58A9-FC93-DC6E2092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12258"/>
            <a:ext cx="6731509" cy="1938992"/>
          </a:xfrm>
        </p:spPr>
        <p:txBody>
          <a:bodyPr/>
          <a:lstStyle/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Los Equipos para el Cuidado Integral de la Salud, ECIS-L, del ámbito laboral, son los responsables de acompañar al Rector y al Director Rural en la promoción, conformación, capacitación y el programa de asistencia técnica para el buen desempeño de los COPASST, el cumplimiento de sus funciones y el logro de los productos.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En las funciones de los ECIS, se destaca: 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63BF38-73B4-6FBB-FAF9-9F3AA830D866}"/>
              </a:ext>
            </a:extLst>
          </p:cNvPr>
          <p:cNvSpPr txBox="1"/>
          <p:nvPr/>
        </p:nvSpPr>
        <p:spPr>
          <a:xfrm>
            <a:off x="1629103" y="2609887"/>
            <a:ext cx="102108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Promover la conformación, capacitación y funcionamiento de los Comités Paritarios de Seguridad y Salud en el Trabajo, COPASST.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• Realizar el estudio y la elaboración del Mapa de Condiciones de Trabajo y de Salud del Establecimiento Educativo, incluyendo las diferentes sedes y las diversas jornadas escolares.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El mapa debe ser elaborado con metodologías participativas que incluya a los docentes directivos, la orientadora de la Institución, al COPASST, y los docentes activos.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Debe incluir todos los centros de trabajo y espacios extrainstitucionales donde se pueda presentar un accidente de trabajo cumpliendo las funciones propias del cargo, incluyendo la realización de actividades en el ejercicio de la delegación sindical.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• Elaborar el Plan Escolar de Seguridad y Salud en el Trabajo, PESST, a partir del Mapa de Condiciones de Trabajo y de Salud, elaborado juntamente con los COPASST. </a:t>
            </a:r>
          </a:p>
        </p:txBody>
      </p:sp>
    </p:spTree>
    <p:extLst>
      <p:ext uri="{BB962C8B-B14F-4D97-AF65-F5344CB8AC3E}">
        <p14:creationId xmlns:p14="http://schemas.microsoft.com/office/powerpoint/2010/main" val="59842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58004" y="230679"/>
            <a:ext cx="5749290" cy="848360"/>
            <a:chOff x="3724783" y="252349"/>
            <a:chExt cx="5749290" cy="848360"/>
          </a:xfrm>
        </p:grpSpPr>
        <p:sp>
          <p:nvSpPr>
            <p:cNvPr id="6" name="object 6"/>
            <p:cNvSpPr/>
            <p:nvPr/>
          </p:nvSpPr>
          <p:spPr>
            <a:xfrm>
              <a:off x="3731133" y="258699"/>
              <a:ext cx="5736590" cy="822960"/>
            </a:xfrm>
            <a:custGeom>
              <a:avLst/>
              <a:gdLst/>
              <a:ahLst/>
              <a:cxnLst/>
              <a:rect l="l" t="t" r="r" b="b"/>
              <a:pathLst>
                <a:path w="5736590" h="822960">
                  <a:moveTo>
                    <a:pt x="573633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5736336" y="822960"/>
                  </a:lnTo>
                  <a:lnTo>
                    <a:pt x="573633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1133" y="252349"/>
              <a:ext cx="5736590" cy="848360"/>
            </a:xfrm>
            <a:custGeom>
              <a:avLst/>
              <a:gdLst/>
              <a:ahLst/>
              <a:cxnLst/>
              <a:rect l="l" t="t" r="r" b="b"/>
              <a:pathLst>
                <a:path w="5736590" h="848360">
                  <a:moveTo>
                    <a:pt x="0" y="0"/>
                  </a:moveTo>
                  <a:lnTo>
                    <a:pt x="0" y="848360"/>
                  </a:lnTo>
                </a:path>
                <a:path w="5736590" h="848360">
                  <a:moveTo>
                    <a:pt x="5736463" y="0"/>
                  </a:moveTo>
                  <a:lnTo>
                    <a:pt x="5736463" y="8483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4783" y="252349"/>
              <a:ext cx="5749290" cy="12700"/>
            </a:xfrm>
            <a:custGeom>
              <a:avLst/>
              <a:gdLst/>
              <a:ahLst/>
              <a:cxnLst/>
              <a:rect l="l" t="t" r="r" b="b"/>
              <a:pathLst>
                <a:path w="5749290" h="12700">
                  <a:moveTo>
                    <a:pt x="0" y="12700"/>
                  </a:moveTo>
                  <a:lnTo>
                    <a:pt x="5749163" y="12700"/>
                  </a:lnTo>
                  <a:lnTo>
                    <a:pt x="574916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4783" y="1081659"/>
              <a:ext cx="5749290" cy="0"/>
            </a:xfrm>
            <a:custGeom>
              <a:avLst/>
              <a:gdLst/>
              <a:ahLst/>
              <a:cxnLst/>
              <a:rect l="l" t="t" r="r" b="b"/>
              <a:pathLst>
                <a:path w="5749290">
                  <a:moveTo>
                    <a:pt x="0" y="0"/>
                  </a:moveTo>
                  <a:lnTo>
                    <a:pt x="57491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3000" y="281177"/>
            <a:ext cx="83187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935" marR="498475" indent="333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PROCESO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FORMACIÓN</a:t>
            </a:r>
            <a:r>
              <a:rPr dirty="0"/>
              <a:t> Y </a:t>
            </a:r>
            <a:r>
              <a:rPr u="none" spc="5" dirty="0"/>
              <a:t> </a:t>
            </a:r>
            <a:r>
              <a:rPr spc="-35" dirty="0"/>
              <a:t>CAPACITACIÓN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25" dirty="0"/>
              <a:t>LOS</a:t>
            </a:r>
            <a:r>
              <a:rPr spc="-15" dirty="0"/>
              <a:t> </a:t>
            </a:r>
            <a:r>
              <a:rPr spc="-30" dirty="0"/>
              <a:t>COPASST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08" y="2103120"/>
            <a:ext cx="4908804" cy="9540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7908" y="2103120"/>
            <a:ext cx="4909185" cy="95440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630555" marR="622935" indent="56388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MINIMO</a:t>
            </a:r>
            <a:r>
              <a:rPr sz="2800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1F3863"/>
                </a:solidFill>
                <a:latin typeface="Calibri"/>
                <a:cs typeface="Calibri"/>
              </a:rPr>
              <a:t>CUATRO </a:t>
            </a:r>
            <a:r>
              <a:rPr sz="28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1F3863"/>
                </a:solidFill>
                <a:latin typeface="Calibri"/>
                <a:cs typeface="Calibri"/>
              </a:rPr>
              <a:t>CAPACITACIONES</a:t>
            </a:r>
            <a:r>
              <a:rPr sz="28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AL</a:t>
            </a:r>
            <a:r>
              <a:rPr sz="28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AÑO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4315" y="3494532"/>
            <a:ext cx="5518403" cy="25557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14315" y="3494532"/>
            <a:ext cx="5518785" cy="255587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METODOLOGÍAS</a:t>
            </a:r>
            <a:r>
              <a:rPr sz="20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LA INVESTIGACIÓN</a:t>
            </a:r>
            <a:r>
              <a:rPr sz="20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433705">
              <a:lnSpc>
                <a:spcPct val="100000"/>
              </a:lnSpc>
            </a:pP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LOS</a:t>
            </a:r>
            <a:r>
              <a:rPr sz="20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F3863"/>
                </a:solidFill>
                <a:latin typeface="Calibri"/>
                <a:cs typeface="Calibri"/>
              </a:rPr>
              <a:t>ATEL</a:t>
            </a:r>
            <a:endParaRPr sz="2000">
              <a:latin typeface="Calibri"/>
              <a:cs typeface="Calibri"/>
            </a:endParaRPr>
          </a:p>
          <a:p>
            <a:pPr marL="433705" marR="38227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IDENTIFICACIÓN DE PELIGROS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Y 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VALORACIÓN </a:t>
            </a:r>
            <a:r>
              <a:rPr sz="2000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RIESGOS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SISTEMAS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VIGILANCIA</a:t>
            </a:r>
            <a:r>
              <a:rPr sz="20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EPIDEMIOLOGICA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AUSENTISMO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LABORAL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CONDICIONES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TRABAJO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Calibri"/>
                <a:cs typeface="Calibri"/>
              </a:rPr>
              <a:t>PRIORITARIAS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PLANEACIÓN</a:t>
            </a:r>
            <a:r>
              <a:rPr sz="2000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ESTRATEGICA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69210" y="3556761"/>
            <a:ext cx="1348105" cy="1810385"/>
            <a:chOff x="2569210" y="3556761"/>
            <a:chExt cx="1348105" cy="1810385"/>
          </a:xfrm>
        </p:grpSpPr>
        <p:sp>
          <p:nvSpPr>
            <p:cNvPr id="16" name="object 16"/>
            <p:cNvSpPr/>
            <p:nvPr/>
          </p:nvSpPr>
          <p:spPr>
            <a:xfrm>
              <a:off x="2575560" y="4221860"/>
              <a:ext cx="1335405" cy="1138555"/>
            </a:xfrm>
            <a:custGeom>
              <a:avLst/>
              <a:gdLst/>
              <a:ahLst/>
              <a:cxnLst/>
              <a:rect l="l" t="t" r="r" b="b"/>
              <a:pathLst>
                <a:path w="1335404" h="1138554">
                  <a:moveTo>
                    <a:pt x="0" y="0"/>
                  </a:moveTo>
                  <a:lnTo>
                    <a:pt x="0" y="333756"/>
                  </a:lnTo>
                  <a:lnTo>
                    <a:pt x="1682" y="366964"/>
                  </a:lnTo>
                  <a:lnTo>
                    <a:pt x="14932" y="432263"/>
                  </a:lnTo>
                  <a:lnTo>
                    <a:pt x="40884" y="495764"/>
                  </a:lnTo>
                  <a:lnTo>
                    <a:pt x="78966" y="557105"/>
                  </a:lnTo>
                  <a:lnTo>
                    <a:pt x="128608" y="615921"/>
                  </a:lnTo>
                  <a:lnTo>
                    <a:pt x="157585" y="644269"/>
                  </a:lnTo>
                  <a:lnTo>
                    <a:pt x="189238" y="671848"/>
                  </a:lnTo>
                  <a:lnTo>
                    <a:pt x="223494" y="698614"/>
                  </a:lnTo>
                  <a:lnTo>
                    <a:pt x="260284" y="724522"/>
                  </a:lnTo>
                  <a:lnTo>
                    <a:pt x="299534" y="749525"/>
                  </a:lnTo>
                  <a:lnTo>
                    <a:pt x="341175" y="773578"/>
                  </a:lnTo>
                  <a:lnTo>
                    <a:pt x="385134" y="796636"/>
                  </a:lnTo>
                  <a:lnTo>
                    <a:pt x="431339" y="818652"/>
                  </a:lnTo>
                  <a:lnTo>
                    <a:pt x="479721" y="839582"/>
                  </a:lnTo>
                  <a:lnTo>
                    <a:pt x="530206" y="859381"/>
                  </a:lnTo>
                  <a:lnTo>
                    <a:pt x="582725" y="878001"/>
                  </a:lnTo>
                  <a:lnTo>
                    <a:pt x="637204" y="895399"/>
                  </a:lnTo>
                  <a:lnTo>
                    <a:pt x="693573" y="911528"/>
                  </a:lnTo>
                  <a:lnTo>
                    <a:pt x="751761" y="926342"/>
                  </a:lnTo>
                  <a:lnTo>
                    <a:pt x="811696" y="939797"/>
                  </a:lnTo>
                  <a:lnTo>
                    <a:pt x="873306" y="951847"/>
                  </a:lnTo>
                  <a:lnTo>
                    <a:pt x="936520" y="962447"/>
                  </a:lnTo>
                  <a:lnTo>
                    <a:pt x="1001267" y="971550"/>
                  </a:lnTo>
                  <a:lnTo>
                    <a:pt x="1001267" y="1138427"/>
                  </a:lnTo>
                  <a:lnTo>
                    <a:pt x="1335024" y="825626"/>
                  </a:lnTo>
                  <a:lnTo>
                    <a:pt x="1001267" y="470915"/>
                  </a:lnTo>
                  <a:lnTo>
                    <a:pt x="1001267" y="637794"/>
                  </a:lnTo>
                  <a:lnTo>
                    <a:pt x="936520" y="628691"/>
                  </a:lnTo>
                  <a:lnTo>
                    <a:pt x="873306" y="618091"/>
                  </a:lnTo>
                  <a:lnTo>
                    <a:pt x="811696" y="606041"/>
                  </a:lnTo>
                  <a:lnTo>
                    <a:pt x="751761" y="592586"/>
                  </a:lnTo>
                  <a:lnTo>
                    <a:pt x="693573" y="577772"/>
                  </a:lnTo>
                  <a:lnTo>
                    <a:pt x="637204" y="561643"/>
                  </a:lnTo>
                  <a:lnTo>
                    <a:pt x="582725" y="544245"/>
                  </a:lnTo>
                  <a:lnTo>
                    <a:pt x="530206" y="525625"/>
                  </a:lnTo>
                  <a:lnTo>
                    <a:pt x="479721" y="505826"/>
                  </a:lnTo>
                  <a:lnTo>
                    <a:pt x="431339" y="484896"/>
                  </a:lnTo>
                  <a:lnTo>
                    <a:pt x="385134" y="462880"/>
                  </a:lnTo>
                  <a:lnTo>
                    <a:pt x="341175" y="439822"/>
                  </a:lnTo>
                  <a:lnTo>
                    <a:pt x="299534" y="415769"/>
                  </a:lnTo>
                  <a:lnTo>
                    <a:pt x="260284" y="390766"/>
                  </a:lnTo>
                  <a:lnTo>
                    <a:pt x="223494" y="364858"/>
                  </a:lnTo>
                  <a:lnTo>
                    <a:pt x="189238" y="338092"/>
                  </a:lnTo>
                  <a:lnTo>
                    <a:pt x="157585" y="310513"/>
                  </a:lnTo>
                  <a:lnTo>
                    <a:pt x="128608" y="282165"/>
                  </a:lnTo>
                  <a:lnTo>
                    <a:pt x="102378" y="253096"/>
                  </a:lnTo>
                  <a:lnTo>
                    <a:pt x="58445" y="192972"/>
                  </a:lnTo>
                  <a:lnTo>
                    <a:pt x="26356" y="130505"/>
                  </a:lnTo>
                  <a:lnTo>
                    <a:pt x="6684" y="66059"/>
                  </a:lnTo>
                  <a:lnTo>
                    <a:pt x="1682" y="3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5329" y="3563111"/>
              <a:ext cx="1335405" cy="826135"/>
            </a:xfrm>
            <a:custGeom>
              <a:avLst/>
              <a:gdLst/>
              <a:ahLst/>
              <a:cxnLst/>
              <a:rect l="l" t="t" r="r" b="b"/>
              <a:pathLst>
                <a:path w="1335404" h="826135">
                  <a:moveTo>
                    <a:pt x="1335254" y="0"/>
                  </a:moveTo>
                  <a:lnTo>
                    <a:pt x="1286362" y="442"/>
                  </a:lnTo>
                  <a:lnTo>
                    <a:pt x="1237581" y="1766"/>
                  </a:lnTo>
                  <a:lnTo>
                    <a:pt x="1188960" y="3968"/>
                  </a:lnTo>
                  <a:lnTo>
                    <a:pt x="1140548" y="7043"/>
                  </a:lnTo>
                  <a:lnTo>
                    <a:pt x="1092394" y="10987"/>
                  </a:lnTo>
                  <a:lnTo>
                    <a:pt x="1044546" y="15795"/>
                  </a:lnTo>
                  <a:lnTo>
                    <a:pt x="997053" y="21462"/>
                  </a:lnTo>
                  <a:lnTo>
                    <a:pt x="933012" y="30575"/>
                  </a:lnTo>
                  <a:lnTo>
                    <a:pt x="870603" y="41117"/>
                  </a:lnTo>
                  <a:lnTo>
                    <a:pt x="809882" y="53042"/>
                  </a:lnTo>
                  <a:lnTo>
                    <a:pt x="750902" y="66305"/>
                  </a:lnTo>
                  <a:lnTo>
                    <a:pt x="693719" y="80859"/>
                  </a:lnTo>
                  <a:lnTo>
                    <a:pt x="638387" y="96659"/>
                  </a:lnTo>
                  <a:lnTo>
                    <a:pt x="584960" y="113658"/>
                  </a:lnTo>
                  <a:lnTo>
                    <a:pt x="533494" y="131810"/>
                  </a:lnTo>
                  <a:lnTo>
                    <a:pt x="484043" y="151069"/>
                  </a:lnTo>
                  <a:lnTo>
                    <a:pt x="436662" y="171389"/>
                  </a:lnTo>
                  <a:lnTo>
                    <a:pt x="391404" y="192724"/>
                  </a:lnTo>
                  <a:lnTo>
                    <a:pt x="348326" y="215028"/>
                  </a:lnTo>
                  <a:lnTo>
                    <a:pt x="307482" y="238255"/>
                  </a:lnTo>
                  <a:lnTo>
                    <a:pt x="268925" y="262359"/>
                  </a:lnTo>
                  <a:lnTo>
                    <a:pt x="232712" y="287293"/>
                  </a:lnTo>
                  <a:lnTo>
                    <a:pt x="198896" y="313012"/>
                  </a:lnTo>
                  <a:lnTo>
                    <a:pt x="167532" y="339469"/>
                  </a:lnTo>
                  <a:lnTo>
                    <a:pt x="138675" y="366619"/>
                  </a:lnTo>
                  <a:lnTo>
                    <a:pt x="112379" y="394415"/>
                  </a:lnTo>
                  <a:lnTo>
                    <a:pt x="67691" y="451763"/>
                  </a:lnTo>
                  <a:lnTo>
                    <a:pt x="33904" y="511142"/>
                  </a:lnTo>
                  <a:lnTo>
                    <a:pt x="11456" y="572186"/>
                  </a:lnTo>
                  <a:lnTo>
                    <a:pt x="783" y="634524"/>
                  </a:lnTo>
                  <a:lnTo>
                    <a:pt x="0" y="666064"/>
                  </a:lnTo>
                  <a:lnTo>
                    <a:pt x="2324" y="697790"/>
                  </a:lnTo>
                  <a:lnTo>
                    <a:pt x="7810" y="729655"/>
                  </a:lnTo>
                  <a:lnTo>
                    <a:pt x="16514" y="761613"/>
                  </a:lnTo>
                  <a:lnTo>
                    <a:pt x="28489" y="793619"/>
                  </a:lnTo>
                  <a:lnTo>
                    <a:pt x="43791" y="825626"/>
                  </a:lnTo>
                  <a:lnTo>
                    <a:pt x="60416" y="796942"/>
                  </a:lnTo>
                  <a:lnTo>
                    <a:pt x="79486" y="768868"/>
                  </a:lnTo>
                  <a:lnTo>
                    <a:pt x="124695" y="714652"/>
                  </a:lnTo>
                  <a:lnTo>
                    <a:pt x="178884" y="663183"/>
                  </a:lnTo>
                  <a:lnTo>
                    <a:pt x="209179" y="638542"/>
                  </a:lnTo>
                  <a:lnTo>
                    <a:pt x="241519" y="614664"/>
                  </a:lnTo>
                  <a:lnTo>
                    <a:pt x="275837" y="591574"/>
                  </a:lnTo>
                  <a:lnTo>
                    <a:pt x="312067" y="569298"/>
                  </a:lnTo>
                  <a:lnTo>
                    <a:pt x="350141" y="547861"/>
                  </a:lnTo>
                  <a:lnTo>
                    <a:pt x="389993" y="527288"/>
                  </a:lnTo>
                  <a:lnTo>
                    <a:pt x="431557" y="507605"/>
                  </a:lnTo>
                  <a:lnTo>
                    <a:pt x="474764" y="488838"/>
                  </a:lnTo>
                  <a:lnTo>
                    <a:pt x="519549" y="471011"/>
                  </a:lnTo>
                  <a:lnTo>
                    <a:pt x="565845" y="454150"/>
                  </a:lnTo>
                  <a:lnTo>
                    <a:pt x="613585" y="438280"/>
                  </a:lnTo>
                  <a:lnTo>
                    <a:pt x="662703" y="423428"/>
                  </a:lnTo>
                  <a:lnTo>
                    <a:pt x="713131" y="409617"/>
                  </a:lnTo>
                  <a:lnTo>
                    <a:pt x="764803" y="396875"/>
                  </a:lnTo>
                  <a:lnTo>
                    <a:pt x="817652" y="385225"/>
                  </a:lnTo>
                  <a:lnTo>
                    <a:pt x="871612" y="374694"/>
                  </a:lnTo>
                  <a:lnTo>
                    <a:pt x="926615" y="365306"/>
                  </a:lnTo>
                  <a:lnTo>
                    <a:pt x="982596" y="357088"/>
                  </a:lnTo>
                  <a:lnTo>
                    <a:pt x="1039486" y="350064"/>
                  </a:lnTo>
                  <a:lnTo>
                    <a:pt x="1097220" y="344261"/>
                  </a:lnTo>
                  <a:lnTo>
                    <a:pt x="1155730" y="339703"/>
                  </a:lnTo>
                  <a:lnTo>
                    <a:pt x="1214951" y="336416"/>
                  </a:lnTo>
                  <a:lnTo>
                    <a:pt x="1274814" y="334425"/>
                  </a:lnTo>
                  <a:lnTo>
                    <a:pt x="1335254" y="333756"/>
                  </a:lnTo>
                  <a:lnTo>
                    <a:pt x="13352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5560" y="3563111"/>
              <a:ext cx="1335405" cy="1797685"/>
            </a:xfrm>
            <a:custGeom>
              <a:avLst/>
              <a:gdLst/>
              <a:ahLst/>
              <a:cxnLst/>
              <a:rect l="l" t="t" r="r" b="b"/>
              <a:pathLst>
                <a:path w="1335404" h="1797685">
                  <a:moveTo>
                    <a:pt x="0" y="658749"/>
                  </a:moveTo>
                  <a:lnTo>
                    <a:pt x="6684" y="724808"/>
                  </a:lnTo>
                  <a:lnTo>
                    <a:pt x="26356" y="789254"/>
                  </a:lnTo>
                  <a:lnTo>
                    <a:pt x="58445" y="851721"/>
                  </a:lnTo>
                  <a:lnTo>
                    <a:pt x="102378" y="911845"/>
                  </a:lnTo>
                  <a:lnTo>
                    <a:pt x="128608" y="940914"/>
                  </a:lnTo>
                  <a:lnTo>
                    <a:pt x="157585" y="969262"/>
                  </a:lnTo>
                  <a:lnTo>
                    <a:pt x="189238" y="996841"/>
                  </a:lnTo>
                  <a:lnTo>
                    <a:pt x="223494" y="1023607"/>
                  </a:lnTo>
                  <a:lnTo>
                    <a:pt x="260284" y="1049515"/>
                  </a:lnTo>
                  <a:lnTo>
                    <a:pt x="299534" y="1074518"/>
                  </a:lnTo>
                  <a:lnTo>
                    <a:pt x="341175" y="1098571"/>
                  </a:lnTo>
                  <a:lnTo>
                    <a:pt x="385134" y="1121629"/>
                  </a:lnTo>
                  <a:lnTo>
                    <a:pt x="431339" y="1143645"/>
                  </a:lnTo>
                  <a:lnTo>
                    <a:pt x="479721" y="1164575"/>
                  </a:lnTo>
                  <a:lnTo>
                    <a:pt x="530206" y="1184374"/>
                  </a:lnTo>
                  <a:lnTo>
                    <a:pt x="582725" y="1202994"/>
                  </a:lnTo>
                  <a:lnTo>
                    <a:pt x="637204" y="1220392"/>
                  </a:lnTo>
                  <a:lnTo>
                    <a:pt x="693573" y="1236521"/>
                  </a:lnTo>
                  <a:lnTo>
                    <a:pt x="751761" y="1251335"/>
                  </a:lnTo>
                  <a:lnTo>
                    <a:pt x="811696" y="1264790"/>
                  </a:lnTo>
                  <a:lnTo>
                    <a:pt x="873306" y="1276840"/>
                  </a:lnTo>
                  <a:lnTo>
                    <a:pt x="936520" y="1287440"/>
                  </a:lnTo>
                  <a:lnTo>
                    <a:pt x="1001267" y="1296543"/>
                  </a:lnTo>
                  <a:lnTo>
                    <a:pt x="1001267" y="1129664"/>
                  </a:lnTo>
                  <a:lnTo>
                    <a:pt x="1335024" y="1484376"/>
                  </a:lnTo>
                  <a:lnTo>
                    <a:pt x="1001267" y="1797177"/>
                  </a:lnTo>
                  <a:lnTo>
                    <a:pt x="1001267" y="1630299"/>
                  </a:lnTo>
                  <a:lnTo>
                    <a:pt x="936520" y="1621196"/>
                  </a:lnTo>
                  <a:lnTo>
                    <a:pt x="873306" y="1610596"/>
                  </a:lnTo>
                  <a:lnTo>
                    <a:pt x="811696" y="1598546"/>
                  </a:lnTo>
                  <a:lnTo>
                    <a:pt x="751761" y="1585091"/>
                  </a:lnTo>
                  <a:lnTo>
                    <a:pt x="693573" y="1570277"/>
                  </a:lnTo>
                  <a:lnTo>
                    <a:pt x="637204" y="1554148"/>
                  </a:lnTo>
                  <a:lnTo>
                    <a:pt x="582725" y="1536750"/>
                  </a:lnTo>
                  <a:lnTo>
                    <a:pt x="530206" y="1518130"/>
                  </a:lnTo>
                  <a:lnTo>
                    <a:pt x="479721" y="1498331"/>
                  </a:lnTo>
                  <a:lnTo>
                    <a:pt x="431339" y="1477401"/>
                  </a:lnTo>
                  <a:lnTo>
                    <a:pt x="385134" y="1455385"/>
                  </a:lnTo>
                  <a:lnTo>
                    <a:pt x="341175" y="1432327"/>
                  </a:lnTo>
                  <a:lnTo>
                    <a:pt x="299534" y="1408274"/>
                  </a:lnTo>
                  <a:lnTo>
                    <a:pt x="260284" y="1383271"/>
                  </a:lnTo>
                  <a:lnTo>
                    <a:pt x="223494" y="1357363"/>
                  </a:lnTo>
                  <a:lnTo>
                    <a:pt x="189238" y="1330597"/>
                  </a:lnTo>
                  <a:lnTo>
                    <a:pt x="157585" y="1303018"/>
                  </a:lnTo>
                  <a:lnTo>
                    <a:pt x="128608" y="1274670"/>
                  </a:lnTo>
                  <a:lnTo>
                    <a:pt x="102378" y="1245601"/>
                  </a:lnTo>
                  <a:lnTo>
                    <a:pt x="58445" y="1185477"/>
                  </a:lnTo>
                  <a:lnTo>
                    <a:pt x="26356" y="1123010"/>
                  </a:lnTo>
                  <a:lnTo>
                    <a:pt x="6684" y="1058564"/>
                  </a:lnTo>
                  <a:lnTo>
                    <a:pt x="0" y="992505"/>
                  </a:lnTo>
                  <a:lnTo>
                    <a:pt x="0" y="658749"/>
                  </a:lnTo>
                  <a:lnTo>
                    <a:pt x="5769" y="597091"/>
                  </a:lnTo>
                  <a:lnTo>
                    <a:pt x="22734" y="537038"/>
                  </a:lnTo>
                  <a:lnTo>
                    <a:pt x="50384" y="478841"/>
                  </a:lnTo>
                  <a:lnTo>
                    <a:pt x="88205" y="422755"/>
                  </a:lnTo>
                  <a:lnTo>
                    <a:pt x="135684" y="369031"/>
                  </a:lnTo>
                  <a:lnTo>
                    <a:pt x="192309" y="317923"/>
                  </a:lnTo>
                  <a:lnTo>
                    <a:pt x="223892" y="293429"/>
                  </a:lnTo>
                  <a:lnTo>
                    <a:pt x="257568" y="269683"/>
                  </a:lnTo>
                  <a:lnTo>
                    <a:pt x="293274" y="246719"/>
                  </a:lnTo>
                  <a:lnTo>
                    <a:pt x="330946" y="224566"/>
                  </a:lnTo>
                  <a:lnTo>
                    <a:pt x="370520" y="203257"/>
                  </a:lnTo>
                  <a:lnTo>
                    <a:pt x="411932" y="182823"/>
                  </a:lnTo>
                  <a:lnTo>
                    <a:pt x="455118" y="163296"/>
                  </a:lnTo>
                  <a:lnTo>
                    <a:pt x="500014" y="144707"/>
                  </a:lnTo>
                  <a:lnTo>
                    <a:pt x="546555" y="127089"/>
                  </a:lnTo>
                  <a:lnTo>
                    <a:pt x="594677" y="110472"/>
                  </a:lnTo>
                  <a:lnTo>
                    <a:pt x="644317" y="94889"/>
                  </a:lnTo>
                  <a:lnTo>
                    <a:pt x="695410" y="80371"/>
                  </a:lnTo>
                  <a:lnTo>
                    <a:pt x="747893" y="66949"/>
                  </a:lnTo>
                  <a:lnTo>
                    <a:pt x="801700" y="54655"/>
                  </a:lnTo>
                  <a:lnTo>
                    <a:pt x="856769" y="43522"/>
                  </a:lnTo>
                  <a:lnTo>
                    <a:pt x="913034" y="33579"/>
                  </a:lnTo>
                  <a:lnTo>
                    <a:pt x="970432" y="24860"/>
                  </a:lnTo>
                  <a:lnTo>
                    <a:pt x="1028899" y="17396"/>
                  </a:lnTo>
                  <a:lnTo>
                    <a:pt x="1088371" y="11217"/>
                  </a:lnTo>
                  <a:lnTo>
                    <a:pt x="1148784" y="6357"/>
                  </a:lnTo>
                  <a:lnTo>
                    <a:pt x="1210073" y="2846"/>
                  </a:lnTo>
                  <a:lnTo>
                    <a:pt x="1272174" y="716"/>
                  </a:lnTo>
                  <a:lnTo>
                    <a:pt x="1335024" y="0"/>
                  </a:lnTo>
                  <a:lnTo>
                    <a:pt x="1335024" y="333756"/>
                  </a:lnTo>
                  <a:lnTo>
                    <a:pt x="1274583" y="334425"/>
                  </a:lnTo>
                  <a:lnTo>
                    <a:pt x="1214720" y="336416"/>
                  </a:lnTo>
                  <a:lnTo>
                    <a:pt x="1155499" y="339703"/>
                  </a:lnTo>
                  <a:lnTo>
                    <a:pt x="1096989" y="344261"/>
                  </a:lnTo>
                  <a:lnTo>
                    <a:pt x="1039255" y="350064"/>
                  </a:lnTo>
                  <a:lnTo>
                    <a:pt x="982365" y="357088"/>
                  </a:lnTo>
                  <a:lnTo>
                    <a:pt x="926385" y="365306"/>
                  </a:lnTo>
                  <a:lnTo>
                    <a:pt x="871381" y="374694"/>
                  </a:lnTo>
                  <a:lnTo>
                    <a:pt x="817422" y="385225"/>
                  </a:lnTo>
                  <a:lnTo>
                    <a:pt x="764572" y="396875"/>
                  </a:lnTo>
                  <a:lnTo>
                    <a:pt x="712900" y="409617"/>
                  </a:lnTo>
                  <a:lnTo>
                    <a:pt x="662472" y="423428"/>
                  </a:lnTo>
                  <a:lnTo>
                    <a:pt x="613355" y="438280"/>
                  </a:lnTo>
                  <a:lnTo>
                    <a:pt x="565614" y="454150"/>
                  </a:lnTo>
                  <a:lnTo>
                    <a:pt x="519318" y="471011"/>
                  </a:lnTo>
                  <a:lnTo>
                    <a:pt x="474533" y="488838"/>
                  </a:lnTo>
                  <a:lnTo>
                    <a:pt x="431326" y="507605"/>
                  </a:lnTo>
                  <a:lnTo>
                    <a:pt x="389762" y="527288"/>
                  </a:lnTo>
                  <a:lnTo>
                    <a:pt x="349910" y="547861"/>
                  </a:lnTo>
                  <a:lnTo>
                    <a:pt x="311836" y="569298"/>
                  </a:lnTo>
                  <a:lnTo>
                    <a:pt x="275607" y="591574"/>
                  </a:lnTo>
                  <a:lnTo>
                    <a:pt x="241288" y="614664"/>
                  </a:lnTo>
                  <a:lnTo>
                    <a:pt x="208948" y="638542"/>
                  </a:lnTo>
                  <a:lnTo>
                    <a:pt x="178653" y="663183"/>
                  </a:lnTo>
                  <a:lnTo>
                    <a:pt x="124464" y="714652"/>
                  </a:lnTo>
                  <a:lnTo>
                    <a:pt x="79255" y="768868"/>
                  </a:lnTo>
                  <a:lnTo>
                    <a:pt x="60185" y="796942"/>
                  </a:lnTo>
                  <a:lnTo>
                    <a:pt x="43560" y="82562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995722" y="1216655"/>
            <a:ext cx="2076450" cy="1828800"/>
            <a:chOff x="6995722" y="1216655"/>
            <a:chExt cx="2076450" cy="18288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7103" y="1830600"/>
              <a:ext cx="80800" cy="808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4671" y="2065819"/>
              <a:ext cx="80935" cy="808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95722" y="1216655"/>
              <a:ext cx="2076450" cy="1828800"/>
            </a:xfrm>
            <a:custGeom>
              <a:avLst/>
              <a:gdLst/>
              <a:ahLst/>
              <a:cxnLst/>
              <a:rect l="l" t="t" r="r" b="b"/>
              <a:pathLst>
                <a:path w="2076450" h="1828800">
                  <a:moveTo>
                    <a:pt x="1997340" y="1747596"/>
                  </a:moveTo>
                  <a:lnTo>
                    <a:pt x="61410" y="1747596"/>
                  </a:lnTo>
                  <a:lnTo>
                    <a:pt x="24120" y="1772277"/>
                  </a:lnTo>
                  <a:lnTo>
                    <a:pt x="20939" y="1788004"/>
                  </a:lnTo>
                  <a:lnTo>
                    <a:pt x="24120" y="1803733"/>
                  </a:lnTo>
                  <a:lnTo>
                    <a:pt x="32794" y="1816577"/>
                  </a:lnTo>
                  <a:lnTo>
                    <a:pt x="45658" y="1825237"/>
                  </a:lnTo>
                  <a:lnTo>
                    <a:pt x="61410" y="1828413"/>
                  </a:lnTo>
                  <a:lnTo>
                    <a:pt x="1997340" y="1828413"/>
                  </a:lnTo>
                  <a:lnTo>
                    <a:pt x="2013091" y="1825238"/>
                  </a:lnTo>
                  <a:lnTo>
                    <a:pt x="2025960" y="1816577"/>
                  </a:lnTo>
                  <a:lnTo>
                    <a:pt x="2034640" y="1803733"/>
                  </a:lnTo>
                  <a:lnTo>
                    <a:pt x="2037824" y="1788005"/>
                  </a:lnTo>
                  <a:lnTo>
                    <a:pt x="2034640" y="1772277"/>
                  </a:lnTo>
                  <a:lnTo>
                    <a:pt x="2025960" y="1759433"/>
                  </a:lnTo>
                  <a:lnTo>
                    <a:pt x="2013091" y="1750772"/>
                  </a:lnTo>
                  <a:lnTo>
                    <a:pt x="1997340" y="1747596"/>
                  </a:lnTo>
                  <a:close/>
                </a:path>
                <a:path w="2076450" h="1828800">
                  <a:moveTo>
                    <a:pt x="356178" y="216702"/>
                  </a:moveTo>
                  <a:lnTo>
                    <a:pt x="312153" y="221787"/>
                  </a:lnTo>
                  <a:lnTo>
                    <a:pt x="271748" y="236231"/>
                  </a:lnTo>
                  <a:lnTo>
                    <a:pt x="236042" y="258906"/>
                  </a:lnTo>
                  <a:lnTo>
                    <a:pt x="206235" y="288646"/>
                  </a:lnTo>
                  <a:lnTo>
                    <a:pt x="183497" y="324293"/>
                  </a:lnTo>
                  <a:lnTo>
                    <a:pt x="168996" y="364691"/>
                  </a:lnTo>
                  <a:lnTo>
                    <a:pt x="163902" y="408681"/>
                  </a:lnTo>
                  <a:lnTo>
                    <a:pt x="168063" y="448543"/>
                  </a:lnTo>
                  <a:lnTo>
                    <a:pt x="179980" y="485535"/>
                  </a:lnTo>
                  <a:lnTo>
                    <a:pt x="198805" y="518832"/>
                  </a:lnTo>
                  <a:lnTo>
                    <a:pt x="223688" y="547609"/>
                  </a:lnTo>
                  <a:lnTo>
                    <a:pt x="181444" y="568303"/>
                  </a:lnTo>
                  <a:lnTo>
                    <a:pt x="142518" y="593920"/>
                  </a:lnTo>
                  <a:lnTo>
                    <a:pt x="107352" y="624036"/>
                  </a:lnTo>
                  <a:lnTo>
                    <a:pt x="76387" y="658228"/>
                  </a:lnTo>
                  <a:lnTo>
                    <a:pt x="50063" y="696072"/>
                  </a:lnTo>
                  <a:lnTo>
                    <a:pt x="28822" y="737144"/>
                  </a:lnTo>
                  <a:lnTo>
                    <a:pt x="13103" y="781021"/>
                  </a:lnTo>
                  <a:lnTo>
                    <a:pt x="3349" y="827280"/>
                  </a:lnTo>
                  <a:lnTo>
                    <a:pt x="0" y="875497"/>
                  </a:lnTo>
                  <a:lnTo>
                    <a:pt x="26" y="1177253"/>
                  </a:lnTo>
                  <a:lnTo>
                    <a:pt x="5717" y="1221334"/>
                  </a:lnTo>
                  <a:lnTo>
                    <a:pt x="21917" y="1261571"/>
                  </a:lnTo>
                  <a:lnTo>
                    <a:pt x="47166" y="1296368"/>
                  </a:lnTo>
                  <a:lnTo>
                    <a:pt x="80033" y="1324330"/>
                  </a:lnTo>
                  <a:lnTo>
                    <a:pt x="119086" y="1344063"/>
                  </a:lnTo>
                  <a:lnTo>
                    <a:pt x="162895" y="1354170"/>
                  </a:lnTo>
                  <a:lnTo>
                    <a:pt x="162895" y="1747596"/>
                  </a:lnTo>
                  <a:lnTo>
                    <a:pt x="244031" y="1747596"/>
                  </a:lnTo>
                  <a:lnTo>
                    <a:pt x="244031" y="1272538"/>
                  </a:lnTo>
                  <a:lnTo>
                    <a:pt x="163096" y="1272538"/>
                  </a:lnTo>
                  <a:lnTo>
                    <a:pt x="130698" y="1260537"/>
                  </a:lnTo>
                  <a:lnTo>
                    <a:pt x="104777" y="1239223"/>
                  </a:lnTo>
                  <a:lnTo>
                    <a:pt x="87577" y="1210746"/>
                  </a:lnTo>
                  <a:lnTo>
                    <a:pt x="81345" y="1177253"/>
                  </a:lnTo>
                  <a:lnTo>
                    <a:pt x="81361" y="875497"/>
                  </a:lnTo>
                  <a:lnTo>
                    <a:pt x="85081" y="831170"/>
                  </a:lnTo>
                  <a:lnTo>
                    <a:pt x="95899" y="788912"/>
                  </a:lnTo>
                  <a:lnTo>
                    <a:pt x="113206" y="749493"/>
                  </a:lnTo>
                  <a:lnTo>
                    <a:pt x="136412" y="713481"/>
                  </a:lnTo>
                  <a:lnTo>
                    <a:pt x="164926" y="681448"/>
                  </a:lnTo>
                  <a:lnTo>
                    <a:pt x="198159" y="653962"/>
                  </a:lnTo>
                  <a:lnTo>
                    <a:pt x="235519" y="631592"/>
                  </a:lnTo>
                  <a:lnTo>
                    <a:pt x="276416" y="614909"/>
                  </a:lnTo>
                  <a:lnTo>
                    <a:pt x="320259" y="604481"/>
                  </a:lnTo>
                  <a:lnTo>
                    <a:pt x="366458" y="600878"/>
                  </a:lnTo>
                  <a:lnTo>
                    <a:pt x="1194529" y="600879"/>
                  </a:lnTo>
                  <a:lnTo>
                    <a:pt x="1199227" y="560272"/>
                  </a:lnTo>
                  <a:lnTo>
                    <a:pt x="1174508" y="523041"/>
                  </a:lnTo>
                  <a:lnTo>
                    <a:pt x="356379" y="519867"/>
                  </a:lnTo>
                  <a:lnTo>
                    <a:pt x="313196" y="511120"/>
                  </a:lnTo>
                  <a:lnTo>
                    <a:pt x="277861" y="487294"/>
                  </a:lnTo>
                  <a:lnTo>
                    <a:pt x="254000" y="452008"/>
                  </a:lnTo>
                  <a:lnTo>
                    <a:pt x="245240" y="408882"/>
                  </a:lnTo>
                  <a:lnTo>
                    <a:pt x="254000" y="365681"/>
                  </a:lnTo>
                  <a:lnTo>
                    <a:pt x="277861" y="330409"/>
                  </a:lnTo>
                  <a:lnTo>
                    <a:pt x="313196" y="306632"/>
                  </a:lnTo>
                  <a:lnTo>
                    <a:pt x="356379" y="297915"/>
                  </a:lnTo>
                  <a:lnTo>
                    <a:pt x="512050" y="297915"/>
                  </a:lnTo>
                  <a:lnTo>
                    <a:pt x="506199" y="288731"/>
                  </a:lnTo>
                  <a:lnTo>
                    <a:pt x="476411" y="258970"/>
                  </a:lnTo>
                  <a:lnTo>
                    <a:pt x="440706" y="236266"/>
                  </a:lnTo>
                  <a:lnTo>
                    <a:pt x="400242" y="221787"/>
                  </a:lnTo>
                  <a:lnTo>
                    <a:pt x="356178" y="216702"/>
                  </a:lnTo>
                  <a:close/>
                </a:path>
                <a:path w="2076450" h="1828800">
                  <a:moveTo>
                    <a:pt x="368861" y="1252042"/>
                  </a:moveTo>
                  <a:lnTo>
                    <a:pt x="353112" y="1255218"/>
                  </a:lnTo>
                  <a:lnTo>
                    <a:pt x="340249" y="1263879"/>
                  </a:lnTo>
                  <a:lnTo>
                    <a:pt x="331574" y="1276723"/>
                  </a:lnTo>
                  <a:lnTo>
                    <a:pt x="328393" y="1292447"/>
                  </a:lnTo>
                  <a:lnTo>
                    <a:pt x="328393" y="1747596"/>
                  </a:lnTo>
                  <a:lnTo>
                    <a:pt x="409345" y="1747596"/>
                  </a:lnTo>
                  <a:lnTo>
                    <a:pt x="409345" y="1292447"/>
                  </a:lnTo>
                  <a:lnTo>
                    <a:pt x="406164" y="1276723"/>
                  </a:lnTo>
                  <a:lnTo>
                    <a:pt x="397488" y="1263879"/>
                  </a:lnTo>
                  <a:lnTo>
                    <a:pt x="384619" y="1255218"/>
                  </a:lnTo>
                  <a:lnTo>
                    <a:pt x="368861" y="1252042"/>
                  </a:lnTo>
                  <a:close/>
                </a:path>
                <a:path w="2076450" h="1828800">
                  <a:moveTo>
                    <a:pt x="1194529" y="600879"/>
                  </a:moveTo>
                  <a:lnTo>
                    <a:pt x="1111438" y="600879"/>
                  </a:lnTo>
                  <a:lnTo>
                    <a:pt x="1093034" y="636557"/>
                  </a:lnTo>
                  <a:lnTo>
                    <a:pt x="1064946" y="664682"/>
                  </a:lnTo>
                  <a:lnTo>
                    <a:pt x="1029346" y="683120"/>
                  </a:lnTo>
                  <a:lnTo>
                    <a:pt x="988406" y="689740"/>
                  </a:lnTo>
                  <a:lnTo>
                    <a:pt x="534174" y="689740"/>
                  </a:lnTo>
                  <a:lnTo>
                    <a:pt x="518426" y="692916"/>
                  </a:lnTo>
                  <a:lnTo>
                    <a:pt x="505562" y="701577"/>
                  </a:lnTo>
                  <a:lnTo>
                    <a:pt x="496888" y="714421"/>
                  </a:lnTo>
                  <a:lnTo>
                    <a:pt x="493707" y="730145"/>
                  </a:lnTo>
                  <a:lnTo>
                    <a:pt x="493707" y="1747596"/>
                  </a:lnTo>
                  <a:lnTo>
                    <a:pt x="1234857" y="1747596"/>
                  </a:lnTo>
                  <a:lnTo>
                    <a:pt x="1234924" y="1747395"/>
                  </a:lnTo>
                  <a:lnTo>
                    <a:pt x="574844" y="1747395"/>
                  </a:lnTo>
                  <a:lnTo>
                    <a:pt x="574844" y="770752"/>
                  </a:lnTo>
                  <a:lnTo>
                    <a:pt x="988406" y="770752"/>
                  </a:lnTo>
                  <a:lnTo>
                    <a:pt x="1036665" y="765190"/>
                  </a:lnTo>
                  <a:lnTo>
                    <a:pt x="1081008" y="749351"/>
                  </a:lnTo>
                  <a:lnTo>
                    <a:pt x="1120156" y="724498"/>
                  </a:lnTo>
                  <a:lnTo>
                    <a:pt x="1152831" y="691898"/>
                  </a:lnTo>
                  <a:lnTo>
                    <a:pt x="1177754" y="652816"/>
                  </a:lnTo>
                  <a:lnTo>
                    <a:pt x="1193645" y="608519"/>
                  </a:lnTo>
                  <a:lnTo>
                    <a:pt x="1194529" y="600879"/>
                  </a:lnTo>
                  <a:close/>
                </a:path>
                <a:path w="2076450" h="1828800">
                  <a:moveTo>
                    <a:pt x="1576554" y="1402006"/>
                  </a:moveTo>
                  <a:lnTo>
                    <a:pt x="1490983" y="1402006"/>
                  </a:lnTo>
                  <a:lnTo>
                    <a:pt x="1607161" y="1747596"/>
                  </a:lnTo>
                  <a:lnTo>
                    <a:pt x="1692783" y="1747596"/>
                  </a:lnTo>
                  <a:lnTo>
                    <a:pt x="1576554" y="1402006"/>
                  </a:lnTo>
                  <a:close/>
                </a:path>
                <a:path w="2076450" h="1828800">
                  <a:moveTo>
                    <a:pt x="779416" y="1003958"/>
                  </a:moveTo>
                  <a:lnTo>
                    <a:pt x="763660" y="1007135"/>
                  </a:lnTo>
                  <a:lnTo>
                    <a:pt x="750797" y="1015795"/>
                  </a:lnTo>
                  <a:lnTo>
                    <a:pt x="742127" y="1028639"/>
                  </a:lnTo>
                  <a:lnTo>
                    <a:pt x="738948" y="1044363"/>
                  </a:lnTo>
                  <a:lnTo>
                    <a:pt x="738989" y="1281394"/>
                  </a:lnTo>
                  <a:lnTo>
                    <a:pt x="748452" y="1328109"/>
                  </a:lnTo>
                  <a:lnTo>
                    <a:pt x="774357" y="1366450"/>
                  </a:lnTo>
                  <a:lnTo>
                    <a:pt x="812758" y="1392316"/>
                  </a:lnTo>
                  <a:lnTo>
                    <a:pt x="859746" y="1401805"/>
                  </a:lnTo>
                  <a:lnTo>
                    <a:pt x="1265665" y="1401805"/>
                  </a:lnTo>
                  <a:lnTo>
                    <a:pt x="1149487" y="1747395"/>
                  </a:lnTo>
                  <a:lnTo>
                    <a:pt x="1234924" y="1747395"/>
                  </a:lnTo>
                  <a:lnTo>
                    <a:pt x="1351035" y="1402006"/>
                  </a:lnTo>
                  <a:lnTo>
                    <a:pt x="1955511" y="1402006"/>
                  </a:lnTo>
                  <a:lnTo>
                    <a:pt x="2002518" y="1392517"/>
                  </a:lnTo>
                  <a:lnTo>
                    <a:pt x="2040911" y="1366652"/>
                  </a:lnTo>
                  <a:lnTo>
                    <a:pt x="2066799" y="1328310"/>
                  </a:lnTo>
                  <a:lnTo>
                    <a:pt x="2068279" y="1320995"/>
                  </a:lnTo>
                  <a:lnTo>
                    <a:pt x="859545" y="1320994"/>
                  </a:lnTo>
                  <a:lnTo>
                    <a:pt x="844092" y="1317859"/>
                  </a:lnTo>
                  <a:lnTo>
                    <a:pt x="831487" y="1309333"/>
                  </a:lnTo>
                  <a:lnTo>
                    <a:pt x="822995" y="1296738"/>
                  </a:lnTo>
                  <a:lnTo>
                    <a:pt x="819883" y="1281394"/>
                  </a:lnTo>
                  <a:lnTo>
                    <a:pt x="819883" y="1044363"/>
                  </a:lnTo>
                  <a:lnTo>
                    <a:pt x="816702" y="1028639"/>
                  </a:lnTo>
                  <a:lnTo>
                    <a:pt x="808028" y="1015795"/>
                  </a:lnTo>
                  <a:lnTo>
                    <a:pt x="795164" y="1007135"/>
                  </a:lnTo>
                  <a:lnTo>
                    <a:pt x="779416" y="1003958"/>
                  </a:lnTo>
                  <a:close/>
                </a:path>
                <a:path w="2076450" h="1828800">
                  <a:moveTo>
                    <a:pt x="2068266" y="276211"/>
                  </a:moveTo>
                  <a:lnTo>
                    <a:pt x="1955511" y="276211"/>
                  </a:lnTo>
                  <a:lnTo>
                    <a:pt x="1970918" y="279344"/>
                  </a:lnTo>
                  <a:lnTo>
                    <a:pt x="1983523" y="287866"/>
                  </a:lnTo>
                  <a:lnTo>
                    <a:pt x="1992032" y="300460"/>
                  </a:lnTo>
                  <a:lnTo>
                    <a:pt x="1995155" y="315811"/>
                  </a:lnTo>
                  <a:lnTo>
                    <a:pt x="1995156" y="1281394"/>
                  </a:lnTo>
                  <a:lnTo>
                    <a:pt x="1992009" y="1296823"/>
                  </a:lnTo>
                  <a:lnTo>
                    <a:pt x="1983460" y="1309409"/>
                  </a:lnTo>
                  <a:lnTo>
                    <a:pt x="1970848" y="1317887"/>
                  </a:lnTo>
                  <a:lnTo>
                    <a:pt x="1955511" y="1320994"/>
                  </a:lnTo>
                  <a:lnTo>
                    <a:pt x="2068279" y="1320995"/>
                  </a:lnTo>
                  <a:lnTo>
                    <a:pt x="2076293" y="1281394"/>
                  </a:lnTo>
                  <a:lnTo>
                    <a:pt x="2076292" y="315811"/>
                  </a:lnTo>
                  <a:lnTo>
                    <a:pt x="2068266" y="276211"/>
                  </a:lnTo>
                  <a:close/>
                </a:path>
                <a:path w="2076450" h="1828800">
                  <a:moveTo>
                    <a:pt x="203564" y="845742"/>
                  </a:moveTo>
                  <a:lnTo>
                    <a:pt x="187808" y="848918"/>
                  </a:lnTo>
                  <a:lnTo>
                    <a:pt x="174945" y="857579"/>
                  </a:lnTo>
                  <a:lnTo>
                    <a:pt x="166275" y="870423"/>
                  </a:lnTo>
                  <a:lnTo>
                    <a:pt x="163096" y="886147"/>
                  </a:lnTo>
                  <a:lnTo>
                    <a:pt x="163096" y="1272538"/>
                  </a:lnTo>
                  <a:lnTo>
                    <a:pt x="244031" y="1272538"/>
                  </a:lnTo>
                  <a:lnTo>
                    <a:pt x="244031" y="886147"/>
                  </a:lnTo>
                  <a:lnTo>
                    <a:pt x="240850" y="870423"/>
                  </a:lnTo>
                  <a:lnTo>
                    <a:pt x="232176" y="857579"/>
                  </a:lnTo>
                  <a:lnTo>
                    <a:pt x="219312" y="848918"/>
                  </a:lnTo>
                  <a:lnTo>
                    <a:pt x="203564" y="845742"/>
                  </a:lnTo>
                  <a:close/>
                </a:path>
                <a:path w="2076450" h="1828800">
                  <a:moveTo>
                    <a:pt x="512050" y="297915"/>
                  </a:moveTo>
                  <a:lnTo>
                    <a:pt x="356379" y="297915"/>
                  </a:lnTo>
                  <a:lnTo>
                    <a:pt x="399572" y="306661"/>
                  </a:lnTo>
                  <a:lnTo>
                    <a:pt x="434912" y="330485"/>
                  </a:lnTo>
                  <a:lnTo>
                    <a:pt x="458775" y="365766"/>
                  </a:lnTo>
                  <a:lnTo>
                    <a:pt x="467535" y="408882"/>
                  </a:lnTo>
                  <a:lnTo>
                    <a:pt x="458775" y="452008"/>
                  </a:lnTo>
                  <a:lnTo>
                    <a:pt x="434912" y="487294"/>
                  </a:lnTo>
                  <a:lnTo>
                    <a:pt x="399572" y="511120"/>
                  </a:lnTo>
                  <a:lnTo>
                    <a:pt x="356379" y="519867"/>
                  </a:lnTo>
                  <a:lnTo>
                    <a:pt x="819883" y="519867"/>
                  </a:lnTo>
                  <a:lnTo>
                    <a:pt x="819883" y="519666"/>
                  </a:lnTo>
                  <a:lnTo>
                    <a:pt x="513025" y="519665"/>
                  </a:lnTo>
                  <a:lnTo>
                    <a:pt x="527996" y="494918"/>
                  </a:lnTo>
                  <a:lnTo>
                    <a:pt x="539132" y="467947"/>
                  </a:lnTo>
                  <a:lnTo>
                    <a:pt x="546076" y="439089"/>
                  </a:lnTo>
                  <a:lnTo>
                    <a:pt x="548470" y="408681"/>
                  </a:lnTo>
                  <a:lnTo>
                    <a:pt x="543387" y="364754"/>
                  </a:lnTo>
                  <a:lnTo>
                    <a:pt x="528910" y="324381"/>
                  </a:lnTo>
                  <a:lnTo>
                    <a:pt x="512050" y="297915"/>
                  </a:lnTo>
                  <a:close/>
                </a:path>
                <a:path w="2076450" h="1828800">
                  <a:moveTo>
                    <a:pt x="1407410" y="0"/>
                  </a:moveTo>
                  <a:lnTo>
                    <a:pt x="1358898" y="4996"/>
                  </a:lnTo>
                  <a:lnTo>
                    <a:pt x="1313793" y="19310"/>
                  </a:lnTo>
                  <a:lnTo>
                    <a:pt x="1273108" y="41928"/>
                  </a:lnTo>
                  <a:lnTo>
                    <a:pt x="1237859" y="71838"/>
                  </a:lnTo>
                  <a:lnTo>
                    <a:pt x="1209060" y="108025"/>
                  </a:lnTo>
                  <a:lnTo>
                    <a:pt x="1187725" y="149478"/>
                  </a:lnTo>
                  <a:lnTo>
                    <a:pt x="1174869" y="195182"/>
                  </a:lnTo>
                  <a:lnTo>
                    <a:pt x="859544" y="195182"/>
                  </a:lnTo>
                  <a:lnTo>
                    <a:pt x="812556" y="204674"/>
                  </a:lnTo>
                  <a:lnTo>
                    <a:pt x="774155" y="230545"/>
                  </a:lnTo>
                  <a:lnTo>
                    <a:pt x="748250" y="268893"/>
                  </a:lnTo>
                  <a:lnTo>
                    <a:pt x="738746" y="315811"/>
                  </a:lnTo>
                  <a:lnTo>
                    <a:pt x="738746" y="519666"/>
                  </a:lnTo>
                  <a:lnTo>
                    <a:pt x="819883" y="519666"/>
                  </a:lnTo>
                  <a:lnTo>
                    <a:pt x="819883" y="315811"/>
                  </a:lnTo>
                  <a:lnTo>
                    <a:pt x="823023" y="300375"/>
                  </a:lnTo>
                  <a:lnTo>
                    <a:pt x="831562" y="287790"/>
                  </a:lnTo>
                  <a:lnTo>
                    <a:pt x="844177" y="279316"/>
                  </a:lnTo>
                  <a:lnTo>
                    <a:pt x="859544" y="276211"/>
                  </a:lnTo>
                  <a:lnTo>
                    <a:pt x="2068266" y="276211"/>
                  </a:lnTo>
                  <a:lnTo>
                    <a:pt x="2066798" y="268971"/>
                  </a:lnTo>
                  <a:lnTo>
                    <a:pt x="2040910" y="230615"/>
                  </a:lnTo>
                  <a:lnTo>
                    <a:pt x="2002518" y="204700"/>
                  </a:lnTo>
                  <a:lnTo>
                    <a:pt x="1956505" y="195384"/>
                  </a:lnTo>
                  <a:lnTo>
                    <a:pt x="1257819" y="195384"/>
                  </a:lnTo>
                  <a:lnTo>
                    <a:pt x="1278703" y="149712"/>
                  </a:lnTo>
                  <a:lnTo>
                    <a:pt x="1312532" y="113485"/>
                  </a:lnTo>
                  <a:lnTo>
                    <a:pt x="1356402" y="89615"/>
                  </a:lnTo>
                  <a:lnTo>
                    <a:pt x="1407410" y="81011"/>
                  </a:lnTo>
                  <a:lnTo>
                    <a:pt x="1584358" y="81011"/>
                  </a:lnTo>
                  <a:lnTo>
                    <a:pt x="1577055" y="71838"/>
                  </a:lnTo>
                  <a:lnTo>
                    <a:pt x="1541782" y="41928"/>
                  </a:lnTo>
                  <a:lnTo>
                    <a:pt x="1501066" y="19310"/>
                  </a:lnTo>
                  <a:lnTo>
                    <a:pt x="1455933" y="4996"/>
                  </a:lnTo>
                  <a:lnTo>
                    <a:pt x="1407410" y="0"/>
                  </a:lnTo>
                  <a:close/>
                </a:path>
                <a:path w="2076450" h="1828800">
                  <a:moveTo>
                    <a:pt x="1584358" y="81011"/>
                  </a:moveTo>
                  <a:lnTo>
                    <a:pt x="1407410" y="81011"/>
                  </a:lnTo>
                  <a:lnTo>
                    <a:pt x="1458448" y="89615"/>
                  </a:lnTo>
                  <a:lnTo>
                    <a:pt x="1502372" y="113485"/>
                  </a:lnTo>
                  <a:lnTo>
                    <a:pt x="1536216" y="149712"/>
                  </a:lnTo>
                  <a:lnTo>
                    <a:pt x="1557017" y="195384"/>
                  </a:lnTo>
                  <a:lnTo>
                    <a:pt x="1956505" y="195384"/>
                  </a:lnTo>
                  <a:lnTo>
                    <a:pt x="1955511" y="195183"/>
                  </a:lnTo>
                  <a:lnTo>
                    <a:pt x="1639968" y="195183"/>
                  </a:lnTo>
                  <a:lnTo>
                    <a:pt x="1627174" y="149478"/>
                  </a:lnTo>
                  <a:lnTo>
                    <a:pt x="1605861" y="108025"/>
                  </a:lnTo>
                  <a:lnTo>
                    <a:pt x="1584358" y="8101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28315" y="1954193"/>
              <a:ext cx="835660" cy="468630"/>
            </a:xfrm>
            <a:custGeom>
              <a:avLst/>
              <a:gdLst/>
              <a:ahLst/>
              <a:cxnLst/>
              <a:rect l="l" t="t" r="r" b="b"/>
              <a:pathLst>
                <a:path w="835659" h="468630">
                  <a:moveTo>
                    <a:pt x="156889" y="271250"/>
                  </a:moveTo>
                  <a:lnTo>
                    <a:pt x="11918" y="399309"/>
                  </a:lnTo>
                  <a:lnTo>
                    <a:pt x="0" y="427957"/>
                  </a:lnTo>
                  <a:lnTo>
                    <a:pt x="2979" y="443185"/>
                  </a:lnTo>
                  <a:lnTo>
                    <a:pt x="32824" y="467712"/>
                  </a:lnTo>
                  <a:lnTo>
                    <a:pt x="40526" y="468463"/>
                  </a:lnTo>
                  <a:lnTo>
                    <a:pt x="48303" y="467712"/>
                  </a:lnTo>
                  <a:lnTo>
                    <a:pt x="55798" y="465471"/>
                  </a:lnTo>
                  <a:lnTo>
                    <a:pt x="62805" y="461762"/>
                  </a:lnTo>
                  <a:lnTo>
                    <a:pt x="69117" y="456605"/>
                  </a:lnTo>
                  <a:lnTo>
                    <a:pt x="156687" y="369152"/>
                  </a:lnTo>
                  <a:lnTo>
                    <a:pt x="339320" y="369152"/>
                  </a:lnTo>
                  <a:lnTo>
                    <a:pt x="362872" y="345637"/>
                  </a:lnTo>
                  <a:lnTo>
                    <a:pt x="248105" y="345637"/>
                  </a:lnTo>
                  <a:lnTo>
                    <a:pt x="185480" y="283109"/>
                  </a:lnTo>
                  <a:lnTo>
                    <a:pt x="179290" y="278029"/>
                  </a:lnTo>
                  <a:lnTo>
                    <a:pt x="172325" y="274311"/>
                  </a:lnTo>
                  <a:lnTo>
                    <a:pt x="164789" y="272028"/>
                  </a:lnTo>
                  <a:lnTo>
                    <a:pt x="156889" y="271250"/>
                  </a:lnTo>
                  <a:close/>
                </a:path>
                <a:path w="835659" h="468630">
                  <a:moveTo>
                    <a:pt x="339320" y="369152"/>
                  </a:moveTo>
                  <a:lnTo>
                    <a:pt x="156687" y="369152"/>
                  </a:lnTo>
                  <a:lnTo>
                    <a:pt x="219312" y="431681"/>
                  </a:lnTo>
                  <a:lnTo>
                    <a:pt x="232753" y="440606"/>
                  </a:lnTo>
                  <a:lnTo>
                    <a:pt x="248004" y="443581"/>
                  </a:lnTo>
                  <a:lnTo>
                    <a:pt x="263255" y="440606"/>
                  </a:lnTo>
                  <a:lnTo>
                    <a:pt x="276696" y="431681"/>
                  </a:lnTo>
                  <a:lnTo>
                    <a:pt x="339320" y="369152"/>
                  </a:lnTo>
                  <a:close/>
                </a:path>
                <a:path w="835659" h="468630">
                  <a:moveTo>
                    <a:pt x="500496" y="110162"/>
                  </a:moveTo>
                  <a:lnTo>
                    <a:pt x="485243" y="113140"/>
                  </a:lnTo>
                  <a:lnTo>
                    <a:pt x="471810" y="122075"/>
                  </a:lnTo>
                  <a:lnTo>
                    <a:pt x="248105" y="345637"/>
                  </a:lnTo>
                  <a:lnTo>
                    <a:pt x="362872" y="345637"/>
                  </a:lnTo>
                  <a:lnTo>
                    <a:pt x="500603" y="208118"/>
                  </a:lnTo>
                  <a:lnTo>
                    <a:pt x="684811" y="208118"/>
                  </a:lnTo>
                  <a:lnTo>
                    <a:pt x="707548" y="185408"/>
                  </a:lnTo>
                  <a:lnTo>
                    <a:pt x="592608" y="185408"/>
                  </a:lnTo>
                  <a:lnTo>
                    <a:pt x="529194" y="122075"/>
                  </a:lnTo>
                  <a:lnTo>
                    <a:pt x="515751" y="113140"/>
                  </a:lnTo>
                  <a:lnTo>
                    <a:pt x="500496" y="110162"/>
                  </a:lnTo>
                  <a:close/>
                </a:path>
                <a:path w="835659" h="468630">
                  <a:moveTo>
                    <a:pt x="684811" y="208118"/>
                  </a:moveTo>
                  <a:lnTo>
                    <a:pt x="500603" y="208118"/>
                  </a:lnTo>
                  <a:lnTo>
                    <a:pt x="564017" y="271452"/>
                  </a:lnTo>
                  <a:lnTo>
                    <a:pt x="577457" y="280386"/>
                  </a:lnTo>
                  <a:lnTo>
                    <a:pt x="592709" y="283365"/>
                  </a:lnTo>
                  <a:lnTo>
                    <a:pt x="607960" y="280386"/>
                  </a:lnTo>
                  <a:lnTo>
                    <a:pt x="621401" y="271452"/>
                  </a:lnTo>
                  <a:lnTo>
                    <a:pt x="684811" y="208118"/>
                  </a:lnTo>
                  <a:close/>
                </a:path>
                <a:path w="835659" h="468630">
                  <a:moveTo>
                    <a:pt x="795109" y="0"/>
                  </a:moveTo>
                  <a:lnTo>
                    <a:pt x="779867" y="2978"/>
                  </a:lnTo>
                  <a:lnTo>
                    <a:pt x="766405" y="11912"/>
                  </a:lnTo>
                  <a:lnTo>
                    <a:pt x="592608" y="185408"/>
                  </a:lnTo>
                  <a:lnTo>
                    <a:pt x="707548" y="185408"/>
                  </a:lnTo>
                  <a:lnTo>
                    <a:pt x="823688" y="69409"/>
                  </a:lnTo>
                  <a:lnTo>
                    <a:pt x="832665" y="55873"/>
                  </a:lnTo>
                  <a:lnTo>
                    <a:pt x="835657" y="40585"/>
                  </a:lnTo>
                  <a:lnTo>
                    <a:pt x="832665" y="25335"/>
                  </a:lnTo>
                  <a:lnTo>
                    <a:pt x="823688" y="11912"/>
                  </a:lnTo>
                  <a:lnTo>
                    <a:pt x="810320" y="2978"/>
                  </a:lnTo>
                  <a:lnTo>
                    <a:pt x="795109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69" y="59088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40455" y="708279"/>
            <a:ext cx="6289675" cy="543560"/>
            <a:chOff x="3140455" y="708279"/>
            <a:chExt cx="6289675" cy="543560"/>
          </a:xfrm>
        </p:grpSpPr>
        <p:sp>
          <p:nvSpPr>
            <p:cNvPr id="5" name="object 5"/>
            <p:cNvSpPr/>
            <p:nvPr/>
          </p:nvSpPr>
          <p:spPr>
            <a:xfrm>
              <a:off x="3146805" y="714629"/>
              <a:ext cx="6276975" cy="518159"/>
            </a:xfrm>
            <a:custGeom>
              <a:avLst/>
              <a:gdLst/>
              <a:ahLst/>
              <a:cxnLst/>
              <a:rect l="l" t="t" r="r" b="b"/>
              <a:pathLst>
                <a:path w="6276975" h="518159">
                  <a:moveTo>
                    <a:pt x="62768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276848" y="518160"/>
                  </a:lnTo>
                  <a:lnTo>
                    <a:pt x="62768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6805" y="708279"/>
              <a:ext cx="6276975" cy="543560"/>
            </a:xfrm>
            <a:custGeom>
              <a:avLst/>
              <a:gdLst/>
              <a:ahLst/>
              <a:cxnLst/>
              <a:rect l="l" t="t" r="r" b="b"/>
              <a:pathLst>
                <a:path w="6276975" h="543560">
                  <a:moveTo>
                    <a:pt x="0" y="0"/>
                  </a:moveTo>
                  <a:lnTo>
                    <a:pt x="0" y="543560"/>
                  </a:lnTo>
                </a:path>
                <a:path w="6276975" h="543560">
                  <a:moveTo>
                    <a:pt x="6276848" y="0"/>
                  </a:moveTo>
                  <a:lnTo>
                    <a:pt x="6276848" y="543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0455" y="708279"/>
              <a:ext cx="6289675" cy="12700"/>
            </a:xfrm>
            <a:custGeom>
              <a:avLst/>
              <a:gdLst/>
              <a:ahLst/>
              <a:cxnLst/>
              <a:rect l="l" t="t" r="r" b="b"/>
              <a:pathLst>
                <a:path w="6289675" h="12700">
                  <a:moveTo>
                    <a:pt x="0" y="12700"/>
                  </a:moveTo>
                  <a:lnTo>
                    <a:pt x="6289548" y="12700"/>
                  </a:lnTo>
                  <a:lnTo>
                    <a:pt x="62895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0455" y="1232788"/>
              <a:ext cx="6289675" cy="0"/>
            </a:xfrm>
            <a:custGeom>
              <a:avLst/>
              <a:gdLst/>
              <a:ahLst/>
              <a:cxnLst/>
              <a:rect l="l" t="t" r="r" b="b"/>
              <a:pathLst>
                <a:path w="6289675">
                  <a:moveTo>
                    <a:pt x="0" y="0"/>
                  </a:moveTo>
                  <a:lnTo>
                    <a:pt x="6289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5803" rIns="0" bIns="0" rtlCol="0">
            <a:spAutoFit/>
          </a:bodyPr>
          <a:lstStyle/>
          <a:p>
            <a:pPr marL="378460" algn="ctr">
              <a:lnSpc>
                <a:spcPct val="100000"/>
              </a:lnSpc>
              <a:spcBef>
                <a:spcPts val="95"/>
              </a:spcBef>
            </a:pPr>
            <a:r>
              <a:rPr sz="2800" u="none" spc="-50" dirty="0">
                <a:latin typeface="Calibri"/>
                <a:cs typeface="Calibri"/>
              </a:rPr>
              <a:t>TABLA</a:t>
            </a:r>
            <a:r>
              <a:rPr sz="2800" u="none" spc="-5" dirty="0">
                <a:latin typeface="Calibri"/>
                <a:cs typeface="Calibri"/>
              </a:rPr>
              <a:t> DE</a:t>
            </a:r>
            <a:r>
              <a:rPr sz="2800" u="none" spc="-25" dirty="0">
                <a:latin typeface="Calibri"/>
                <a:cs typeface="Calibri"/>
              </a:rPr>
              <a:t> </a:t>
            </a:r>
            <a:r>
              <a:rPr sz="2800" u="none" spc="-10" dirty="0">
                <a:latin typeface="Calibri"/>
                <a:cs typeface="Calibri"/>
              </a:rPr>
              <a:t>CONTENDIO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5560" y="1578863"/>
            <a:ext cx="7199630" cy="4678680"/>
          </a:xfrm>
          <a:custGeom>
            <a:avLst/>
            <a:gdLst/>
            <a:ahLst/>
            <a:cxnLst/>
            <a:rect l="l" t="t" r="r" b="b"/>
            <a:pathLst>
              <a:path w="7199630" h="4678680">
                <a:moveTo>
                  <a:pt x="0" y="4678680"/>
                </a:moveTo>
                <a:lnTo>
                  <a:pt x="7199376" y="4678680"/>
                </a:lnTo>
                <a:lnTo>
                  <a:pt x="7199376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54045" y="1604899"/>
            <a:ext cx="5781040" cy="459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1.-</a:t>
            </a:r>
            <a:r>
              <a:rPr sz="2000" b="1" spc="-3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MARCO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NORMATIVO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2.-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MARCO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12A35"/>
                </a:solidFill>
                <a:latin typeface="Segoe UI"/>
                <a:cs typeface="Segoe UI"/>
              </a:rPr>
              <a:t>CONCEPTUAL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331470" indent="-318770">
              <a:lnSpc>
                <a:spcPct val="100000"/>
              </a:lnSpc>
              <a:buAutoNum type="arabicPlain" startAt="3"/>
              <a:tabLst>
                <a:tab pos="331470" algn="l"/>
              </a:tabLst>
            </a:pP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SOBRE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COMITES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VIGIAS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EN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SST</a:t>
            </a:r>
            <a:endParaRPr sz="2000">
              <a:latin typeface="Segoe UI"/>
              <a:cs typeface="Segoe UI"/>
            </a:endParaRPr>
          </a:p>
          <a:p>
            <a:pPr marL="511175" lvl="1" indent="-499109">
              <a:lnSpc>
                <a:spcPct val="100000"/>
              </a:lnSpc>
              <a:buFont typeface="Segoe UI"/>
              <a:buAutoNum type="arabicPeriod"/>
              <a:tabLst>
                <a:tab pos="511809" algn="l"/>
              </a:tabLst>
            </a:pP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COMPOSICIÓN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FUNCIONES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buAutoNum type="arabicPeriod" startAt="4"/>
              <a:tabLst>
                <a:tab pos="296545" algn="l"/>
                <a:tab pos="2066925" algn="l"/>
              </a:tabLst>
            </a:pP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COPASST	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ACTORES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DEL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SGSST - M</a:t>
            </a:r>
            <a:endParaRPr sz="2000">
              <a:latin typeface="Segoe UI"/>
              <a:cs typeface="Segoe UI"/>
            </a:endParaRPr>
          </a:p>
          <a:p>
            <a:pPr marL="466725" lvl="1" indent="-454659">
              <a:lnSpc>
                <a:spcPct val="100000"/>
              </a:lnSpc>
              <a:buAutoNum type="arabicPeriod"/>
              <a:tabLst>
                <a:tab pos="467359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Directivos Docentes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 Docentes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Orientadores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 y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ECIS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Las</a:t>
            </a:r>
            <a:r>
              <a:rPr sz="2000" spc="-3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UPSE</a:t>
            </a:r>
            <a:r>
              <a:rPr sz="2000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5.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12A35"/>
                </a:solidFill>
                <a:latin typeface="Segoe UI"/>
                <a:cs typeface="Segoe UI"/>
              </a:rPr>
              <a:t>CONSIDERACIONES</a:t>
            </a:r>
            <a:r>
              <a:rPr sz="2000" b="1" spc="-5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ADMINISTRATIVAS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186" y="369361"/>
            <a:ext cx="905113" cy="9622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4903" y="4795901"/>
            <a:ext cx="2427097" cy="20620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3722" y="276084"/>
            <a:ext cx="915669" cy="922019"/>
          </a:xfrm>
          <a:custGeom>
            <a:avLst/>
            <a:gdLst/>
            <a:ahLst/>
            <a:cxnLst/>
            <a:rect l="l" t="t" r="r" b="b"/>
            <a:pathLst>
              <a:path w="915670" h="922019">
                <a:moveTo>
                  <a:pt x="642327" y="599567"/>
                </a:moveTo>
                <a:lnTo>
                  <a:pt x="638835" y="552005"/>
                </a:lnTo>
                <a:lnTo>
                  <a:pt x="628726" y="506603"/>
                </a:lnTo>
                <a:lnTo>
                  <a:pt x="612470" y="463867"/>
                </a:lnTo>
                <a:lnTo>
                  <a:pt x="590575" y="424294"/>
                </a:lnTo>
                <a:lnTo>
                  <a:pt x="563549" y="388391"/>
                </a:lnTo>
                <a:lnTo>
                  <a:pt x="531863" y="356641"/>
                </a:lnTo>
                <a:lnTo>
                  <a:pt x="496036" y="329552"/>
                </a:lnTo>
                <a:lnTo>
                  <a:pt x="456552" y="307606"/>
                </a:lnTo>
                <a:lnTo>
                  <a:pt x="413918" y="291325"/>
                </a:lnTo>
                <a:lnTo>
                  <a:pt x="368617" y="281178"/>
                </a:lnTo>
                <a:lnTo>
                  <a:pt x="321157" y="277685"/>
                </a:lnTo>
                <a:lnTo>
                  <a:pt x="273697" y="281178"/>
                </a:lnTo>
                <a:lnTo>
                  <a:pt x="228409" y="291325"/>
                </a:lnTo>
                <a:lnTo>
                  <a:pt x="185762" y="307606"/>
                </a:lnTo>
                <a:lnTo>
                  <a:pt x="146291" y="329552"/>
                </a:lnTo>
                <a:lnTo>
                  <a:pt x="110451" y="356641"/>
                </a:lnTo>
                <a:lnTo>
                  <a:pt x="78778" y="388391"/>
                </a:lnTo>
                <a:lnTo>
                  <a:pt x="51739" y="424294"/>
                </a:lnTo>
                <a:lnTo>
                  <a:pt x="29857" y="463867"/>
                </a:lnTo>
                <a:lnTo>
                  <a:pt x="13601" y="506603"/>
                </a:lnTo>
                <a:lnTo>
                  <a:pt x="3479" y="552005"/>
                </a:lnTo>
                <a:lnTo>
                  <a:pt x="0" y="599567"/>
                </a:lnTo>
                <a:lnTo>
                  <a:pt x="3479" y="647128"/>
                </a:lnTo>
                <a:lnTo>
                  <a:pt x="13601" y="692518"/>
                </a:lnTo>
                <a:lnTo>
                  <a:pt x="29857" y="735253"/>
                </a:lnTo>
                <a:lnTo>
                  <a:pt x="51739" y="774827"/>
                </a:lnTo>
                <a:lnTo>
                  <a:pt x="78778" y="810729"/>
                </a:lnTo>
                <a:lnTo>
                  <a:pt x="110451" y="842479"/>
                </a:lnTo>
                <a:lnTo>
                  <a:pt x="146291" y="869581"/>
                </a:lnTo>
                <a:lnTo>
                  <a:pt x="185762" y="891514"/>
                </a:lnTo>
                <a:lnTo>
                  <a:pt x="228409" y="907808"/>
                </a:lnTo>
                <a:lnTo>
                  <a:pt x="273697" y="917943"/>
                </a:lnTo>
                <a:lnTo>
                  <a:pt x="321157" y="921435"/>
                </a:lnTo>
                <a:lnTo>
                  <a:pt x="368617" y="917943"/>
                </a:lnTo>
                <a:lnTo>
                  <a:pt x="413918" y="907808"/>
                </a:lnTo>
                <a:lnTo>
                  <a:pt x="456552" y="891514"/>
                </a:lnTo>
                <a:lnTo>
                  <a:pt x="496036" y="869581"/>
                </a:lnTo>
                <a:lnTo>
                  <a:pt x="531863" y="842479"/>
                </a:lnTo>
                <a:lnTo>
                  <a:pt x="563549" y="810729"/>
                </a:lnTo>
                <a:lnTo>
                  <a:pt x="590575" y="774827"/>
                </a:lnTo>
                <a:lnTo>
                  <a:pt x="612470" y="735253"/>
                </a:lnTo>
                <a:lnTo>
                  <a:pt x="628726" y="692531"/>
                </a:lnTo>
                <a:lnTo>
                  <a:pt x="638835" y="647128"/>
                </a:lnTo>
                <a:lnTo>
                  <a:pt x="642327" y="599567"/>
                </a:lnTo>
                <a:close/>
              </a:path>
              <a:path w="915670" h="922019">
                <a:moveTo>
                  <a:pt x="915263" y="136207"/>
                </a:moveTo>
                <a:lnTo>
                  <a:pt x="908316" y="93154"/>
                </a:lnTo>
                <a:lnTo>
                  <a:pt x="888974" y="55765"/>
                </a:lnTo>
                <a:lnTo>
                  <a:pt x="859485" y="26289"/>
                </a:lnTo>
                <a:lnTo>
                  <a:pt x="822096" y="6946"/>
                </a:lnTo>
                <a:lnTo>
                  <a:pt x="779030" y="0"/>
                </a:lnTo>
                <a:lnTo>
                  <a:pt x="735977" y="6946"/>
                </a:lnTo>
                <a:lnTo>
                  <a:pt x="698576" y="26289"/>
                </a:lnTo>
                <a:lnTo>
                  <a:pt x="669086" y="55765"/>
                </a:lnTo>
                <a:lnTo>
                  <a:pt x="649757" y="93154"/>
                </a:lnTo>
                <a:lnTo>
                  <a:pt x="642810" y="136207"/>
                </a:lnTo>
                <a:lnTo>
                  <a:pt x="649757" y="179260"/>
                </a:lnTo>
                <a:lnTo>
                  <a:pt x="669099" y="216649"/>
                </a:lnTo>
                <a:lnTo>
                  <a:pt x="698588" y="246138"/>
                </a:lnTo>
                <a:lnTo>
                  <a:pt x="735977" y="265468"/>
                </a:lnTo>
                <a:lnTo>
                  <a:pt x="779030" y="272415"/>
                </a:lnTo>
                <a:lnTo>
                  <a:pt x="822096" y="265468"/>
                </a:lnTo>
                <a:lnTo>
                  <a:pt x="859485" y="246138"/>
                </a:lnTo>
                <a:lnTo>
                  <a:pt x="888974" y="216649"/>
                </a:lnTo>
                <a:lnTo>
                  <a:pt x="908316" y="179260"/>
                </a:lnTo>
                <a:lnTo>
                  <a:pt x="915263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6" y="4048113"/>
            <a:ext cx="1596390" cy="2806700"/>
          </a:xfrm>
          <a:custGeom>
            <a:avLst/>
            <a:gdLst/>
            <a:ahLst/>
            <a:cxnLst/>
            <a:rect l="l" t="t" r="r" b="b"/>
            <a:pathLst>
              <a:path w="1596390" h="2806700">
                <a:moveTo>
                  <a:pt x="298414" y="0"/>
                </a:moveTo>
                <a:lnTo>
                  <a:pt x="196628" y="0"/>
                </a:lnTo>
                <a:lnTo>
                  <a:pt x="149875" y="12699"/>
                </a:lnTo>
                <a:lnTo>
                  <a:pt x="107139" y="25399"/>
                </a:lnTo>
                <a:lnTo>
                  <a:pt x="69715" y="50799"/>
                </a:lnTo>
                <a:lnTo>
                  <a:pt x="38897" y="76199"/>
                </a:lnTo>
                <a:lnTo>
                  <a:pt x="15982" y="126999"/>
                </a:lnTo>
                <a:lnTo>
                  <a:pt x="3069" y="165099"/>
                </a:lnTo>
                <a:lnTo>
                  <a:pt x="1133" y="215899"/>
                </a:lnTo>
                <a:lnTo>
                  <a:pt x="9877" y="253999"/>
                </a:lnTo>
                <a:lnTo>
                  <a:pt x="29003" y="292099"/>
                </a:lnTo>
                <a:lnTo>
                  <a:pt x="58213" y="330199"/>
                </a:lnTo>
                <a:lnTo>
                  <a:pt x="98021" y="368299"/>
                </a:lnTo>
                <a:lnTo>
                  <a:pt x="131260" y="393699"/>
                </a:lnTo>
                <a:lnTo>
                  <a:pt x="167536" y="393699"/>
                </a:lnTo>
                <a:lnTo>
                  <a:pt x="206012" y="406399"/>
                </a:lnTo>
                <a:lnTo>
                  <a:pt x="305560" y="406399"/>
                </a:lnTo>
                <a:lnTo>
                  <a:pt x="354463" y="419099"/>
                </a:lnTo>
                <a:lnTo>
                  <a:pt x="402705" y="419099"/>
                </a:lnTo>
                <a:lnTo>
                  <a:pt x="496977" y="444499"/>
                </a:lnTo>
                <a:lnTo>
                  <a:pt x="542888" y="469899"/>
                </a:lnTo>
                <a:lnTo>
                  <a:pt x="587904" y="482599"/>
                </a:lnTo>
                <a:lnTo>
                  <a:pt x="631966" y="507999"/>
                </a:lnTo>
                <a:lnTo>
                  <a:pt x="675015" y="520699"/>
                </a:lnTo>
                <a:lnTo>
                  <a:pt x="716992" y="546099"/>
                </a:lnTo>
                <a:lnTo>
                  <a:pt x="757839" y="571499"/>
                </a:lnTo>
                <a:lnTo>
                  <a:pt x="797497" y="609599"/>
                </a:lnTo>
                <a:lnTo>
                  <a:pt x="835906" y="634999"/>
                </a:lnTo>
                <a:lnTo>
                  <a:pt x="873009" y="673099"/>
                </a:lnTo>
                <a:lnTo>
                  <a:pt x="908745" y="698499"/>
                </a:lnTo>
                <a:lnTo>
                  <a:pt x="943057" y="736599"/>
                </a:lnTo>
                <a:lnTo>
                  <a:pt x="973981" y="774699"/>
                </a:lnTo>
                <a:lnTo>
                  <a:pt x="1002873" y="812799"/>
                </a:lnTo>
                <a:lnTo>
                  <a:pt x="1029732" y="850899"/>
                </a:lnTo>
                <a:lnTo>
                  <a:pt x="1054561" y="888999"/>
                </a:lnTo>
                <a:lnTo>
                  <a:pt x="1077360" y="927099"/>
                </a:lnTo>
                <a:lnTo>
                  <a:pt x="1098130" y="977899"/>
                </a:lnTo>
                <a:lnTo>
                  <a:pt x="1116871" y="1015999"/>
                </a:lnTo>
                <a:lnTo>
                  <a:pt x="1133585" y="1054099"/>
                </a:lnTo>
                <a:lnTo>
                  <a:pt x="1148272" y="1104899"/>
                </a:lnTo>
                <a:lnTo>
                  <a:pt x="1160934" y="1142999"/>
                </a:lnTo>
                <a:lnTo>
                  <a:pt x="1171570" y="1193799"/>
                </a:lnTo>
                <a:lnTo>
                  <a:pt x="1180182" y="1231899"/>
                </a:lnTo>
                <a:lnTo>
                  <a:pt x="1186771" y="1282699"/>
                </a:lnTo>
                <a:lnTo>
                  <a:pt x="1191337" y="1320799"/>
                </a:lnTo>
                <a:lnTo>
                  <a:pt x="1193882" y="1371599"/>
                </a:lnTo>
                <a:lnTo>
                  <a:pt x="1194406" y="1422399"/>
                </a:lnTo>
                <a:lnTo>
                  <a:pt x="1192909" y="1460499"/>
                </a:lnTo>
                <a:lnTo>
                  <a:pt x="1189394" y="1511299"/>
                </a:lnTo>
                <a:lnTo>
                  <a:pt x="1183860" y="1549399"/>
                </a:lnTo>
                <a:lnTo>
                  <a:pt x="1176309" y="1600199"/>
                </a:lnTo>
                <a:lnTo>
                  <a:pt x="1166741" y="1638299"/>
                </a:lnTo>
                <a:lnTo>
                  <a:pt x="1155158" y="1689099"/>
                </a:lnTo>
                <a:lnTo>
                  <a:pt x="1141559" y="1727199"/>
                </a:lnTo>
                <a:lnTo>
                  <a:pt x="1125946" y="1777999"/>
                </a:lnTo>
                <a:lnTo>
                  <a:pt x="1108320" y="1816099"/>
                </a:lnTo>
                <a:lnTo>
                  <a:pt x="1088682" y="1854199"/>
                </a:lnTo>
                <a:lnTo>
                  <a:pt x="1067031" y="1904999"/>
                </a:lnTo>
                <a:lnTo>
                  <a:pt x="1043370" y="1943099"/>
                </a:lnTo>
                <a:lnTo>
                  <a:pt x="1017699" y="1981199"/>
                </a:lnTo>
                <a:lnTo>
                  <a:pt x="990019" y="2019299"/>
                </a:lnTo>
                <a:lnTo>
                  <a:pt x="960330" y="2057399"/>
                </a:lnTo>
                <a:lnTo>
                  <a:pt x="928634" y="2095499"/>
                </a:lnTo>
                <a:lnTo>
                  <a:pt x="894465" y="2120899"/>
                </a:lnTo>
                <a:lnTo>
                  <a:pt x="858940" y="2158999"/>
                </a:lnTo>
                <a:lnTo>
                  <a:pt x="822118" y="2184399"/>
                </a:lnTo>
                <a:lnTo>
                  <a:pt x="784058" y="2222499"/>
                </a:lnTo>
                <a:lnTo>
                  <a:pt x="744818" y="2247899"/>
                </a:lnTo>
                <a:lnTo>
                  <a:pt x="704455" y="2273299"/>
                </a:lnTo>
                <a:lnTo>
                  <a:pt x="663029" y="2298699"/>
                </a:lnTo>
                <a:lnTo>
                  <a:pt x="620597" y="2311399"/>
                </a:lnTo>
                <a:lnTo>
                  <a:pt x="577217" y="2336799"/>
                </a:lnTo>
                <a:lnTo>
                  <a:pt x="487848" y="2362199"/>
                </a:lnTo>
                <a:lnTo>
                  <a:pt x="441975" y="2387599"/>
                </a:lnTo>
                <a:lnTo>
                  <a:pt x="395387" y="2387599"/>
                </a:lnTo>
                <a:lnTo>
                  <a:pt x="348143" y="2400299"/>
                </a:lnTo>
                <a:lnTo>
                  <a:pt x="300300" y="2400299"/>
                </a:lnTo>
                <a:lnTo>
                  <a:pt x="251917" y="2412999"/>
                </a:lnTo>
                <a:lnTo>
                  <a:pt x="162166" y="2412999"/>
                </a:lnTo>
                <a:lnTo>
                  <a:pt x="123881" y="2425699"/>
                </a:lnTo>
                <a:lnTo>
                  <a:pt x="89083" y="2451099"/>
                </a:lnTo>
                <a:lnTo>
                  <a:pt x="58659" y="2476499"/>
                </a:lnTo>
                <a:lnTo>
                  <a:pt x="28600" y="2514599"/>
                </a:lnTo>
                <a:lnTo>
                  <a:pt x="8944" y="2552699"/>
                </a:lnTo>
                <a:lnTo>
                  <a:pt x="0" y="2590799"/>
                </a:lnTo>
                <a:lnTo>
                  <a:pt x="2075" y="2641599"/>
                </a:lnTo>
                <a:lnTo>
                  <a:pt x="15479" y="2692399"/>
                </a:lnTo>
                <a:lnTo>
                  <a:pt x="38715" y="2730499"/>
                </a:lnTo>
                <a:lnTo>
                  <a:pt x="69882" y="2768599"/>
                </a:lnTo>
                <a:lnTo>
                  <a:pt x="107674" y="2793999"/>
                </a:lnTo>
                <a:lnTo>
                  <a:pt x="150786" y="2806699"/>
                </a:lnTo>
                <a:lnTo>
                  <a:pt x="349624" y="2806699"/>
                </a:lnTo>
                <a:lnTo>
                  <a:pt x="399233" y="2793999"/>
                </a:lnTo>
                <a:lnTo>
                  <a:pt x="448422" y="2793999"/>
                </a:lnTo>
                <a:lnTo>
                  <a:pt x="593100" y="2755899"/>
                </a:lnTo>
                <a:lnTo>
                  <a:pt x="197912" y="2755899"/>
                </a:lnTo>
                <a:lnTo>
                  <a:pt x="150648" y="2743199"/>
                </a:lnTo>
                <a:lnTo>
                  <a:pt x="113086" y="2730499"/>
                </a:lnTo>
                <a:lnTo>
                  <a:pt x="67094" y="2666999"/>
                </a:lnTo>
                <a:lnTo>
                  <a:pt x="57179" y="2628899"/>
                </a:lnTo>
                <a:lnTo>
                  <a:pt x="56856" y="2590799"/>
                </a:lnTo>
                <a:lnTo>
                  <a:pt x="69417" y="2552699"/>
                </a:lnTo>
                <a:lnTo>
                  <a:pt x="98149" y="2514599"/>
                </a:lnTo>
                <a:lnTo>
                  <a:pt x="120173" y="2489199"/>
                </a:lnTo>
                <a:lnTo>
                  <a:pt x="145517" y="2476499"/>
                </a:lnTo>
                <a:lnTo>
                  <a:pt x="173542" y="2476499"/>
                </a:lnTo>
                <a:lnTo>
                  <a:pt x="203611" y="2463799"/>
                </a:lnTo>
                <a:lnTo>
                  <a:pt x="306274" y="2463799"/>
                </a:lnTo>
                <a:lnTo>
                  <a:pt x="356780" y="2451099"/>
                </a:lnTo>
                <a:lnTo>
                  <a:pt x="406655" y="2451099"/>
                </a:lnTo>
                <a:lnTo>
                  <a:pt x="504263" y="2425699"/>
                </a:lnTo>
                <a:lnTo>
                  <a:pt x="551874" y="2400299"/>
                </a:lnTo>
                <a:lnTo>
                  <a:pt x="598608" y="2387599"/>
                </a:lnTo>
                <a:lnTo>
                  <a:pt x="644404" y="2362199"/>
                </a:lnTo>
                <a:lnTo>
                  <a:pt x="689199" y="2349499"/>
                </a:lnTo>
                <a:lnTo>
                  <a:pt x="732934" y="2324099"/>
                </a:lnTo>
                <a:lnTo>
                  <a:pt x="775546" y="2298699"/>
                </a:lnTo>
                <a:lnTo>
                  <a:pt x="816974" y="2260599"/>
                </a:lnTo>
                <a:lnTo>
                  <a:pt x="857157" y="2235199"/>
                </a:lnTo>
                <a:lnTo>
                  <a:pt x="896034" y="2197099"/>
                </a:lnTo>
                <a:lnTo>
                  <a:pt x="933543" y="2171699"/>
                </a:lnTo>
                <a:lnTo>
                  <a:pt x="969623" y="2133599"/>
                </a:lnTo>
                <a:lnTo>
                  <a:pt x="1002219" y="2095499"/>
                </a:lnTo>
                <a:lnTo>
                  <a:pt x="1032944" y="2057399"/>
                </a:lnTo>
                <a:lnTo>
                  <a:pt x="1061770" y="2019299"/>
                </a:lnTo>
                <a:lnTo>
                  <a:pt x="1088669" y="1968499"/>
                </a:lnTo>
                <a:lnTo>
                  <a:pt x="1113616" y="1930399"/>
                </a:lnTo>
                <a:lnTo>
                  <a:pt x="1136582" y="1892299"/>
                </a:lnTo>
                <a:lnTo>
                  <a:pt x="1157540" y="1841499"/>
                </a:lnTo>
                <a:lnTo>
                  <a:pt x="1176465" y="1803399"/>
                </a:lnTo>
                <a:lnTo>
                  <a:pt x="1193327" y="1752599"/>
                </a:lnTo>
                <a:lnTo>
                  <a:pt x="1208102" y="1714499"/>
                </a:lnTo>
                <a:lnTo>
                  <a:pt x="1220761" y="1663699"/>
                </a:lnTo>
                <a:lnTo>
                  <a:pt x="1231277" y="1612899"/>
                </a:lnTo>
                <a:lnTo>
                  <a:pt x="1239624" y="1562099"/>
                </a:lnTo>
                <a:lnTo>
                  <a:pt x="1245773" y="1511299"/>
                </a:lnTo>
                <a:lnTo>
                  <a:pt x="1249700" y="1473199"/>
                </a:lnTo>
                <a:lnTo>
                  <a:pt x="1251375" y="1422399"/>
                </a:lnTo>
                <a:lnTo>
                  <a:pt x="1250769" y="1371599"/>
                </a:lnTo>
                <a:lnTo>
                  <a:pt x="1247904" y="1320799"/>
                </a:lnTo>
                <a:lnTo>
                  <a:pt x="1242805" y="1269999"/>
                </a:lnTo>
                <a:lnTo>
                  <a:pt x="1235498" y="1219199"/>
                </a:lnTo>
                <a:lnTo>
                  <a:pt x="1226008" y="1168399"/>
                </a:lnTo>
                <a:lnTo>
                  <a:pt x="1214361" y="1130299"/>
                </a:lnTo>
                <a:lnTo>
                  <a:pt x="1200581" y="1079499"/>
                </a:lnTo>
                <a:lnTo>
                  <a:pt x="1184694" y="1028699"/>
                </a:lnTo>
                <a:lnTo>
                  <a:pt x="1166725" y="990599"/>
                </a:lnTo>
                <a:lnTo>
                  <a:pt x="1146700" y="939799"/>
                </a:lnTo>
                <a:lnTo>
                  <a:pt x="1124644" y="901699"/>
                </a:lnTo>
                <a:lnTo>
                  <a:pt x="1100583" y="863599"/>
                </a:lnTo>
                <a:lnTo>
                  <a:pt x="1074542" y="812799"/>
                </a:lnTo>
                <a:lnTo>
                  <a:pt x="1046545" y="774699"/>
                </a:lnTo>
                <a:lnTo>
                  <a:pt x="1016620" y="736599"/>
                </a:lnTo>
                <a:lnTo>
                  <a:pt x="984790" y="698499"/>
                </a:lnTo>
                <a:lnTo>
                  <a:pt x="950244" y="660399"/>
                </a:lnTo>
                <a:lnTo>
                  <a:pt x="914271" y="634999"/>
                </a:lnTo>
                <a:lnTo>
                  <a:pt x="876898" y="596899"/>
                </a:lnTo>
                <a:lnTo>
                  <a:pt x="838152" y="571499"/>
                </a:lnTo>
                <a:lnTo>
                  <a:pt x="798060" y="533399"/>
                </a:lnTo>
                <a:lnTo>
                  <a:pt x="756651" y="507999"/>
                </a:lnTo>
                <a:lnTo>
                  <a:pt x="713950" y="482599"/>
                </a:lnTo>
                <a:lnTo>
                  <a:pt x="669985" y="457199"/>
                </a:lnTo>
                <a:lnTo>
                  <a:pt x="624783" y="444499"/>
                </a:lnTo>
                <a:lnTo>
                  <a:pt x="580455" y="419099"/>
                </a:lnTo>
                <a:lnTo>
                  <a:pt x="350336" y="355599"/>
                </a:lnTo>
                <a:lnTo>
                  <a:pt x="302849" y="355599"/>
                </a:lnTo>
                <a:lnTo>
                  <a:pt x="254954" y="342899"/>
                </a:lnTo>
                <a:lnTo>
                  <a:pt x="179009" y="342899"/>
                </a:lnTo>
                <a:lnTo>
                  <a:pt x="152953" y="330199"/>
                </a:lnTo>
                <a:lnTo>
                  <a:pt x="108147" y="304799"/>
                </a:lnTo>
                <a:lnTo>
                  <a:pt x="70117" y="253999"/>
                </a:lnTo>
                <a:lnTo>
                  <a:pt x="57996" y="215899"/>
                </a:lnTo>
                <a:lnTo>
                  <a:pt x="58201" y="177799"/>
                </a:lnTo>
                <a:lnTo>
                  <a:pt x="67597" y="139699"/>
                </a:lnTo>
                <a:lnTo>
                  <a:pt x="85370" y="114299"/>
                </a:lnTo>
                <a:lnTo>
                  <a:pt x="112799" y="88899"/>
                </a:lnTo>
                <a:lnTo>
                  <a:pt x="149884" y="63499"/>
                </a:lnTo>
                <a:lnTo>
                  <a:pt x="592681" y="63499"/>
                </a:lnTo>
                <a:lnTo>
                  <a:pt x="398295" y="12699"/>
                </a:lnTo>
                <a:lnTo>
                  <a:pt x="348548" y="12699"/>
                </a:lnTo>
                <a:lnTo>
                  <a:pt x="298414" y="0"/>
                </a:lnTo>
                <a:close/>
              </a:path>
              <a:path w="1596390" h="2806700">
                <a:moveTo>
                  <a:pt x="592681" y="63499"/>
                </a:moveTo>
                <a:lnTo>
                  <a:pt x="349241" y="63499"/>
                </a:lnTo>
                <a:lnTo>
                  <a:pt x="399210" y="76199"/>
                </a:lnTo>
                <a:lnTo>
                  <a:pt x="448727" y="76199"/>
                </a:lnTo>
                <a:lnTo>
                  <a:pt x="594155" y="114299"/>
                </a:lnTo>
                <a:lnTo>
                  <a:pt x="641457" y="139699"/>
                </a:lnTo>
                <a:lnTo>
                  <a:pt x="734058" y="165099"/>
                </a:lnTo>
                <a:lnTo>
                  <a:pt x="823722" y="215899"/>
                </a:lnTo>
                <a:lnTo>
                  <a:pt x="867351" y="241299"/>
                </a:lnTo>
                <a:lnTo>
                  <a:pt x="910125" y="266699"/>
                </a:lnTo>
                <a:lnTo>
                  <a:pt x="952003" y="292099"/>
                </a:lnTo>
                <a:lnTo>
                  <a:pt x="992946" y="317499"/>
                </a:lnTo>
                <a:lnTo>
                  <a:pt x="1032913" y="355599"/>
                </a:lnTo>
                <a:lnTo>
                  <a:pt x="1071863" y="380999"/>
                </a:lnTo>
                <a:lnTo>
                  <a:pt x="1109758" y="419099"/>
                </a:lnTo>
                <a:lnTo>
                  <a:pt x="1146555" y="457199"/>
                </a:lnTo>
                <a:lnTo>
                  <a:pt x="1182077" y="495299"/>
                </a:lnTo>
                <a:lnTo>
                  <a:pt x="1216028" y="533399"/>
                </a:lnTo>
                <a:lnTo>
                  <a:pt x="1248392" y="571499"/>
                </a:lnTo>
                <a:lnTo>
                  <a:pt x="1279150" y="609599"/>
                </a:lnTo>
                <a:lnTo>
                  <a:pt x="1308287" y="647699"/>
                </a:lnTo>
                <a:lnTo>
                  <a:pt x="1335786" y="685799"/>
                </a:lnTo>
                <a:lnTo>
                  <a:pt x="1361631" y="736599"/>
                </a:lnTo>
                <a:lnTo>
                  <a:pt x="1385804" y="774699"/>
                </a:lnTo>
                <a:lnTo>
                  <a:pt x="1408290" y="825499"/>
                </a:lnTo>
                <a:lnTo>
                  <a:pt x="1429070" y="863599"/>
                </a:lnTo>
                <a:lnTo>
                  <a:pt x="1448130" y="914399"/>
                </a:lnTo>
                <a:lnTo>
                  <a:pt x="1465451" y="965199"/>
                </a:lnTo>
                <a:lnTo>
                  <a:pt x="1481018" y="1003299"/>
                </a:lnTo>
                <a:lnTo>
                  <a:pt x="1494813" y="1054099"/>
                </a:lnTo>
                <a:lnTo>
                  <a:pt x="1506821" y="1104899"/>
                </a:lnTo>
                <a:lnTo>
                  <a:pt x="1517024" y="1155699"/>
                </a:lnTo>
                <a:lnTo>
                  <a:pt x="1525405" y="1206499"/>
                </a:lnTo>
                <a:lnTo>
                  <a:pt x="1531949" y="1257299"/>
                </a:lnTo>
                <a:lnTo>
                  <a:pt x="1536638" y="1308099"/>
                </a:lnTo>
                <a:lnTo>
                  <a:pt x="1539455" y="1358899"/>
                </a:lnTo>
                <a:lnTo>
                  <a:pt x="1540385" y="1409699"/>
                </a:lnTo>
                <a:lnTo>
                  <a:pt x="1539402" y="1460499"/>
                </a:lnTo>
                <a:lnTo>
                  <a:pt x="1536531" y="1511299"/>
                </a:lnTo>
                <a:lnTo>
                  <a:pt x="1531790" y="1562099"/>
                </a:lnTo>
                <a:lnTo>
                  <a:pt x="1525193" y="1612899"/>
                </a:lnTo>
                <a:lnTo>
                  <a:pt x="1516760" y="1663699"/>
                </a:lnTo>
                <a:lnTo>
                  <a:pt x="1506505" y="1714499"/>
                </a:lnTo>
                <a:lnTo>
                  <a:pt x="1494446" y="1765299"/>
                </a:lnTo>
                <a:lnTo>
                  <a:pt x="1480600" y="1803399"/>
                </a:lnTo>
                <a:lnTo>
                  <a:pt x="1464984" y="1854199"/>
                </a:lnTo>
                <a:lnTo>
                  <a:pt x="1447613" y="1904999"/>
                </a:lnTo>
                <a:lnTo>
                  <a:pt x="1428505" y="1943099"/>
                </a:lnTo>
                <a:lnTo>
                  <a:pt x="1407678" y="1993899"/>
                </a:lnTo>
                <a:lnTo>
                  <a:pt x="1385146" y="2044699"/>
                </a:lnTo>
                <a:lnTo>
                  <a:pt x="1360928" y="2082799"/>
                </a:lnTo>
                <a:lnTo>
                  <a:pt x="1335040" y="2120899"/>
                </a:lnTo>
                <a:lnTo>
                  <a:pt x="1307498" y="2171699"/>
                </a:lnTo>
                <a:lnTo>
                  <a:pt x="1278320" y="2209799"/>
                </a:lnTo>
                <a:lnTo>
                  <a:pt x="1247522" y="2247899"/>
                </a:lnTo>
                <a:lnTo>
                  <a:pt x="1215122" y="2285999"/>
                </a:lnTo>
                <a:lnTo>
                  <a:pt x="1181135" y="2324099"/>
                </a:lnTo>
                <a:lnTo>
                  <a:pt x="1145578" y="2362199"/>
                </a:lnTo>
                <a:lnTo>
                  <a:pt x="1108868" y="2400299"/>
                </a:lnTo>
                <a:lnTo>
                  <a:pt x="1071064" y="2438399"/>
                </a:lnTo>
                <a:lnTo>
                  <a:pt x="1032206" y="2463799"/>
                </a:lnTo>
                <a:lnTo>
                  <a:pt x="992335" y="2489199"/>
                </a:lnTo>
                <a:lnTo>
                  <a:pt x="951490" y="2527299"/>
                </a:lnTo>
                <a:lnTo>
                  <a:pt x="909713" y="2552699"/>
                </a:lnTo>
                <a:lnTo>
                  <a:pt x="867043" y="2578099"/>
                </a:lnTo>
                <a:lnTo>
                  <a:pt x="823520" y="2603499"/>
                </a:lnTo>
                <a:lnTo>
                  <a:pt x="779185" y="2628899"/>
                </a:lnTo>
                <a:lnTo>
                  <a:pt x="734078" y="2641599"/>
                </a:lnTo>
                <a:lnTo>
                  <a:pt x="688239" y="2666999"/>
                </a:lnTo>
                <a:lnTo>
                  <a:pt x="641709" y="2679699"/>
                </a:lnTo>
                <a:lnTo>
                  <a:pt x="400098" y="2743199"/>
                </a:lnTo>
                <a:lnTo>
                  <a:pt x="350265" y="2743199"/>
                </a:lnTo>
                <a:lnTo>
                  <a:pt x="300022" y="2755899"/>
                </a:lnTo>
                <a:lnTo>
                  <a:pt x="593100" y="2755899"/>
                </a:lnTo>
                <a:lnTo>
                  <a:pt x="686781" y="2730499"/>
                </a:lnTo>
                <a:lnTo>
                  <a:pt x="732682" y="2705099"/>
                </a:lnTo>
                <a:lnTo>
                  <a:pt x="777906" y="2692399"/>
                </a:lnTo>
                <a:lnTo>
                  <a:pt x="866183" y="2641599"/>
                </a:lnTo>
                <a:lnTo>
                  <a:pt x="909163" y="2616199"/>
                </a:lnTo>
                <a:lnTo>
                  <a:pt x="951321" y="2590799"/>
                </a:lnTo>
                <a:lnTo>
                  <a:pt x="992621" y="2565399"/>
                </a:lnTo>
                <a:lnTo>
                  <a:pt x="1033028" y="2539999"/>
                </a:lnTo>
                <a:lnTo>
                  <a:pt x="1072504" y="2501899"/>
                </a:lnTo>
                <a:lnTo>
                  <a:pt x="1111013" y="2476499"/>
                </a:lnTo>
                <a:lnTo>
                  <a:pt x="1148519" y="2438399"/>
                </a:lnTo>
                <a:lnTo>
                  <a:pt x="1184984" y="2400299"/>
                </a:lnTo>
                <a:lnTo>
                  <a:pt x="1220375" y="2362199"/>
                </a:lnTo>
                <a:lnTo>
                  <a:pt x="1254277" y="2324099"/>
                </a:lnTo>
                <a:lnTo>
                  <a:pt x="1286674" y="2285999"/>
                </a:lnTo>
                <a:lnTo>
                  <a:pt x="1317551" y="2247899"/>
                </a:lnTo>
                <a:lnTo>
                  <a:pt x="1346893" y="2209799"/>
                </a:lnTo>
                <a:lnTo>
                  <a:pt x="1374686" y="2171699"/>
                </a:lnTo>
                <a:lnTo>
                  <a:pt x="1400913" y="2120899"/>
                </a:lnTo>
                <a:lnTo>
                  <a:pt x="1425560" y="2082799"/>
                </a:lnTo>
                <a:lnTo>
                  <a:pt x="1448611" y="2031999"/>
                </a:lnTo>
                <a:lnTo>
                  <a:pt x="1470051" y="1993899"/>
                </a:lnTo>
                <a:lnTo>
                  <a:pt x="1489865" y="1943099"/>
                </a:lnTo>
                <a:lnTo>
                  <a:pt x="1508038" y="1904999"/>
                </a:lnTo>
                <a:lnTo>
                  <a:pt x="1524555" y="1854199"/>
                </a:lnTo>
                <a:lnTo>
                  <a:pt x="1539400" y="1803399"/>
                </a:lnTo>
                <a:lnTo>
                  <a:pt x="1552559" y="1752599"/>
                </a:lnTo>
                <a:lnTo>
                  <a:pt x="1564016" y="1714499"/>
                </a:lnTo>
                <a:lnTo>
                  <a:pt x="1573756" y="1663699"/>
                </a:lnTo>
                <a:lnTo>
                  <a:pt x="1581763" y="1612899"/>
                </a:lnTo>
                <a:lnTo>
                  <a:pt x="1588023" y="1562099"/>
                </a:lnTo>
                <a:lnTo>
                  <a:pt x="1592521" y="1511299"/>
                </a:lnTo>
                <a:lnTo>
                  <a:pt x="1595241" y="1460499"/>
                </a:lnTo>
                <a:lnTo>
                  <a:pt x="1596168" y="1409699"/>
                </a:lnTo>
                <a:lnTo>
                  <a:pt x="1595298" y="1358899"/>
                </a:lnTo>
                <a:lnTo>
                  <a:pt x="1592634" y="1308099"/>
                </a:lnTo>
                <a:lnTo>
                  <a:pt x="1588192" y="1257299"/>
                </a:lnTo>
                <a:lnTo>
                  <a:pt x="1581986" y="1206499"/>
                </a:lnTo>
                <a:lnTo>
                  <a:pt x="1574033" y="1155699"/>
                </a:lnTo>
                <a:lnTo>
                  <a:pt x="1564346" y="1104899"/>
                </a:lnTo>
                <a:lnTo>
                  <a:pt x="1552942" y="1054099"/>
                </a:lnTo>
                <a:lnTo>
                  <a:pt x="1539834" y="1003299"/>
                </a:lnTo>
                <a:lnTo>
                  <a:pt x="1525039" y="965199"/>
                </a:lnTo>
                <a:lnTo>
                  <a:pt x="1508572" y="914399"/>
                </a:lnTo>
                <a:lnTo>
                  <a:pt x="1490447" y="863599"/>
                </a:lnTo>
                <a:lnTo>
                  <a:pt x="1470679" y="825499"/>
                </a:lnTo>
                <a:lnTo>
                  <a:pt x="1449285" y="774699"/>
                </a:lnTo>
                <a:lnTo>
                  <a:pt x="1426278" y="736599"/>
                </a:lnTo>
                <a:lnTo>
                  <a:pt x="1401675" y="685799"/>
                </a:lnTo>
                <a:lnTo>
                  <a:pt x="1375490" y="647699"/>
                </a:lnTo>
                <a:lnTo>
                  <a:pt x="1347738" y="609599"/>
                </a:lnTo>
                <a:lnTo>
                  <a:pt x="1318434" y="571499"/>
                </a:lnTo>
                <a:lnTo>
                  <a:pt x="1287595" y="520699"/>
                </a:lnTo>
                <a:lnTo>
                  <a:pt x="1255233" y="482599"/>
                </a:lnTo>
                <a:lnTo>
                  <a:pt x="1221366" y="444499"/>
                </a:lnTo>
                <a:lnTo>
                  <a:pt x="1186008" y="419099"/>
                </a:lnTo>
                <a:lnTo>
                  <a:pt x="1149458" y="380999"/>
                </a:lnTo>
                <a:lnTo>
                  <a:pt x="1111866" y="342899"/>
                </a:lnTo>
                <a:lnTo>
                  <a:pt x="1073267" y="317499"/>
                </a:lnTo>
                <a:lnTo>
                  <a:pt x="1033698" y="279399"/>
                </a:lnTo>
                <a:lnTo>
                  <a:pt x="993196" y="253999"/>
                </a:lnTo>
                <a:lnTo>
                  <a:pt x="951797" y="228599"/>
                </a:lnTo>
                <a:lnTo>
                  <a:pt x="909538" y="203199"/>
                </a:lnTo>
                <a:lnTo>
                  <a:pt x="866454" y="177799"/>
                </a:lnTo>
                <a:lnTo>
                  <a:pt x="777959" y="126999"/>
                </a:lnTo>
                <a:lnTo>
                  <a:pt x="732621" y="114299"/>
                </a:lnTo>
                <a:lnTo>
                  <a:pt x="686604" y="88899"/>
                </a:lnTo>
                <a:lnTo>
                  <a:pt x="592681" y="63499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34539" y="341375"/>
            <a:ext cx="9698990" cy="6061075"/>
            <a:chOff x="2034539" y="341375"/>
            <a:chExt cx="9698990" cy="6061075"/>
          </a:xfrm>
        </p:grpSpPr>
        <p:sp>
          <p:nvSpPr>
            <p:cNvPr id="5" name="object 5"/>
            <p:cNvSpPr/>
            <p:nvPr/>
          </p:nvSpPr>
          <p:spPr>
            <a:xfrm>
              <a:off x="2034539" y="341375"/>
              <a:ext cx="9698990" cy="6061075"/>
            </a:xfrm>
            <a:custGeom>
              <a:avLst/>
              <a:gdLst/>
              <a:ahLst/>
              <a:cxnLst/>
              <a:rect l="l" t="t" r="r" b="b"/>
              <a:pathLst>
                <a:path w="9698990" h="6061075">
                  <a:moveTo>
                    <a:pt x="8098155" y="0"/>
                  </a:moveTo>
                  <a:lnTo>
                    <a:pt x="8183499" y="757682"/>
                  </a:lnTo>
                  <a:lnTo>
                    <a:pt x="8117951" y="770377"/>
                  </a:lnTo>
                  <a:lnTo>
                    <a:pt x="7987599" y="796186"/>
                  </a:lnTo>
                  <a:lnTo>
                    <a:pt x="7858237" y="822549"/>
                  </a:lnTo>
                  <a:lnTo>
                    <a:pt x="7729866" y="849469"/>
                  </a:lnTo>
                  <a:lnTo>
                    <a:pt x="7602484" y="876944"/>
                  </a:lnTo>
                  <a:lnTo>
                    <a:pt x="7476093" y="904974"/>
                  </a:lnTo>
                  <a:lnTo>
                    <a:pt x="7350691" y="933560"/>
                  </a:lnTo>
                  <a:lnTo>
                    <a:pt x="7226280" y="962702"/>
                  </a:lnTo>
                  <a:lnTo>
                    <a:pt x="7102859" y="992399"/>
                  </a:lnTo>
                  <a:lnTo>
                    <a:pt x="6980428" y="1022652"/>
                  </a:lnTo>
                  <a:lnTo>
                    <a:pt x="6858988" y="1053461"/>
                  </a:lnTo>
                  <a:lnTo>
                    <a:pt x="6738537" y="1084825"/>
                  </a:lnTo>
                  <a:lnTo>
                    <a:pt x="6619077" y="1116744"/>
                  </a:lnTo>
                  <a:lnTo>
                    <a:pt x="6500607" y="1149220"/>
                  </a:lnTo>
                  <a:lnTo>
                    <a:pt x="6383126" y="1182250"/>
                  </a:lnTo>
                  <a:lnTo>
                    <a:pt x="6266636" y="1215837"/>
                  </a:lnTo>
                  <a:lnTo>
                    <a:pt x="6151137" y="1249979"/>
                  </a:lnTo>
                  <a:lnTo>
                    <a:pt x="6036627" y="1284676"/>
                  </a:lnTo>
                  <a:lnTo>
                    <a:pt x="5923107" y="1319930"/>
                  </a:lnTo>
                  <a:lnTo>
                    <a:pt x="5810578" y="1355738"/>
                  </a:lnTo>
                  <a:lnTo>
                    <a:pt x="5699039" y="1392103"/>
                  </a:lnTo>
                  <a:lnTo>
                    <a:pt x="5588489" y="1429022"/>
                  </a:lnTo>
                  <a:lnTo>
                    <a:pt x="5478930" y="1466498"/>
                  </a:lnTo>
                  <a:lnTo>
                    <a:pt x="5370362" y="1504529"/>
                  </a:lnTo>
                  <a:lnTo>
                    <a:pt x="5262783" y="1543116"/>
                  </a:lnTo>
                  <a:lnTo>
                    <a:pt x="5156194" y="1582258"/>
                  </a:lnTo>
                  <a:lnTo>
                    <a:pt x="5050596" y="1621956"/>
                  </a:lnTo>
                  <a:lnTo>
                    <a:pt x="4945988" y="1662209"/>
                  </a:lnTo>
                  <a:lnTo>
                    <a:pt x="4842370" y="1703018"/>
                  </a:lnTo>
                  <a:lnTo>
                    <a:pt x="4739742" y="1744383"/>
                  </a:lnTo>
                  <a:lnTo>
                    <a:pt x="4638104" y="1786303"/>
                  </a:lnTo>
                  <a:lnTo>
                    <a:pt x="4537456" y="1828779"/>
                  </a:lnTo>
                  <a:lnTo>
                    <a:pt x="4437798" y="1871811"/>
                  </a:lnTo>
                  <a:lnTo>
                    <a:pt x="4339131" y="1915398"/>
                  </a:lnTo>
                  <a:lnTo>
                    <a:pt x="4241454" y="1959540"/>
                  </a:lnTo>
                  <a:lnTo>
                    <a:pt x="4144767" y="2004239"/>
                  </a:lnTo>
                  <a:lnTo>
                    <a:pt x="4049070" y="2049492"/>
                  </a:lnTo>
                  <a:lnTo>
                    <a:pt x="3954363" y="2095302"/>
                  </a:lnTo>
                  <a:lnTo>
                    <a:pt x="3860646" y="2141667"/>
                  </a:lnTo>
                  <a:lnTo>
                    <a:pt x="3767920" y="2188588"/>
                  </a:lnTo>
                  <a:lnTo>
                    <a:pt x="3676183" y="2236064"/>
                  </a:lnTo>
                  <a:lnTo>
                    <a:pt x="3585437" y="2284096"/>
                  </a:lnTo>
                  <a:lnTo>
                    <a:pt x="3495681" y="2332683"/>
                  </a:lnTo>
                  <a:lnTo>
                    <a:pt x="3406915" y="2381826"/>
                  </a:lnTo>
                  <a:lnTo>
                    <a:pt x="3319139" y="2431525"/>
                  </a:lnTo>
                  <a:lnTo>
                    <a:pt x="3232353" y="2481779"/>
                  </a:lnTo>
                  <a:lnTo>
                    <a:pt x="3146558" y="2532589"/>
                  </a:lnTo>
                  <a:lnTo>
                    <a:pt x="3061752" y="2583955"/>
                  </a:lnTo>
                  <a:lnTo>
                    <a:pt x="2977937" y="2635876"/>
                  </a:lnTo>
                  <a:lnTo>
                    <a:pt x="2895112" y="2688352"/>
                  </a:lnTo>
                  <a:lnTo>
                    <a:pt x="2813277" y="2741385"/>
                  </a:lnTo>
                  <a:lnTo>
                    <a:pt x="2732432" y="2794973"/>
                  </a:lnTo>
                  <a:lnTo>
                    <a:pt x="2652577" y="2849116"/>
                  </a:lnTo>
                  <a:lnTo>
                    <a:pt x="2613021" y="2876396"/>
                  </a:lnTo>
                  <a:lnTo>
                    <a:pt x="2573713" y="2903815"/>
                  </a:lnTo>
                  <a:lnTo>
                    <a:pt x="2534652" y="2931373"/>
                  </a:lnTo>
                  <a:lnTo>
                    <a:pt x="2495838" y="2959070"/>
                  </a:lnTo>
                  <a:lnTo>
                    <a:pt x="2457272" y="2986906"/>
                  </a:lnTo>
                  <a:lnTo>
                    <a:pt x="2418954" y="3014881"/>
                  </a:lnTo>
                  <a:lnTo>
                    <a:pt x="2380883" y="3042994"/>
                  </a:lnTo>
                  <a:lnTo>
                    <a:pt x="2343060" y="3071247"/>
                  </a:lnTo>
                  <a:lnTo>
                    <a:pt x="2305484" y="3099638"/>
                  </a:lnTo>
                  <a:lnTo>
                    <a:pt x="2268156" y="3128168"/>
                  </a:lnTo>
                  <a:lnTo>
                    <a:pt x="2231075" y="3156838"/>
                  </a:lnTo>
                  <a:lnTo>
                    <a:pt x="2194242" y="3185646"/>
                  </a:lnTo>
                  <a:lnTo>
                    <a:pt x="2157656" y="3214593"/>
                  </a:lnTo>
                  <a:lnTo>
                    <a:pt x="2121318" y="3243678"/>
                  </a:lnTo>
                  <a:lnTo>
                    <a:pt x="2085228" y="3272903"/>
                  </a:lnTo>
                  <a:lnTo>
                    <a:pt x="2049385" y="3302267"/>
                  </a:lnTo>
                  <a:lnTo>
                    <a:pt x="2013789" y="3331770"/>
                  </a:lnTo>
                  <a:lnTo>
                    <a:pt x="1978441" y="3361411"/>
                  </a:lnTo>
                  <a:lnTo>
                    <a:pt x="1943341" y="3391192"/>
                  </a:lnTo>
                  <a:lnTo>
                    <a:pt x="1908488" y="3421111"/>
                  </a:lnTo>
                  <a:lnTo>
                    <a:pt x="1873883" y="3451169"/>
                  </a:lnTo>
                  <a:lnTo>
                    <a:pt x="1839525" y="3481366"/>
                  </a:lnTo>
                  <a:lnTo>
                    <a:pt x="1805415" y="3511702"/>
                  </a:lnTo>
                  <a:lnTo>
                    <a:pt x="1771552" y="3542177"/>
                  </a:lnTo>
                  <a:lnTo>
                    <a:pt x="1737937" y="3572791"/>
                  </a:lnTo>
                  <a:lnTo>
                    <a:pt x="1704569" y="3603544"/>
                  </a:lnTo>
                  <a:lnTo>
                    <a:pt x="1671449" y="3634435"/>
                  </a:lnTo>
                  <a:lnTo>
                    <a:pt x="1638576" y="3665466"/>
                  </a:lnTo>
                  <a:lnTo>
                    <a:pt x="1605951" y="3696636"/>
                  </a:lnTo>
                  <a:lnTo>
                    <a:pt x="1573574" y="3727944"/>
                  </a:lnTo>
                  <a:lnTo>
                    <a:pt x="1541444" y="3759391"/>
                  </a:lnTo>
                  <a:lnTo>
                    <a:pt x="1509561" y="3790977"/>
                  </a:lnTo>
                  <a:lnTo>
                    <a:pt x="1477926" y="3822703"/>
                  </a:lnTo>
                  <a:lnTo>
                    <a:pt x="1446539" y="3854567"/>
                  </a:lnTo>
                  <a:lnTo>
                    <a:pt x="1415399" y="3886569"/>
                  </a:lnTo>
                  <a:lnTo>
                    <a:pt x="1384507" y="3918711"/>
                  </a:lnTo>
                  <a:lnTo>
                    <a:pt x="1353862" y="3950992"/>
                  </a:lnTo>
                  <a:lnTo>
                    <a:pt x="1323465" y="3983412"/>
                  </a:lnTo>
                  <a:lnTo>
                    <a:pt x="1293315" y="4015970"/>
                  </a:lnTo>
                  <a:lnTo>
                    <a:pt x="1263413" y="4048668"/>
                  </a:lnTo>
                  <a:lnTo>
                    <a:pt x="1233759" y="4081504"/>
                  </a:lnTo>
                  <a:lnTo>
                    <a:pt x="1204351" y="4114479"/>
                  </a:lnTo>
                  <a:lnTo>
                    <a:pt x="1175192" y="4147593"/>
                  </a:lnTo>
                  <a:lnTo>
                    <a:pt x="1146280" y="4180847"/>
                  </a:lnTo>
                  <a:lnTo>
                    <a:pt x="1117615" y="4214239"/>
                  </a:lnTo>
                  <a:lnTo>
                    <a:pt x="1089198" y="4247769"/>
                  </a:lnTo>
                  <a:lnTo>
                    <a:pt x="1061029" y="4281439"/>
                  </a:lnTo>
                  <a:lnTo>
                    <a:pt x="1033107" y="4315248"/>
                  </a:lnTo>
                  <a:lnTo>
                    <a:pt x="1005433" y="4349196"/>
                  </a:lnTo>
                  <a:lnTo>
                    <a:pt x="978006" y="4383282"/>
                  </a:lnTo>
                  <a:lnTo>
                    <a:pt x="950827" y="4417508"/>
                  </a:lnTo>
                  <a:lnTo>
                    <a:pt x="923895" y="4451872"/>
                  </a:lnTo>
                  <a:lnTo>
                    <a:pt x="897211" y="4486375"/>
                  </a:lnTo>
                  <a:lnTo>
                    <a:pt x="870774" y="4521017"/>
                  </a:lnTo>
                  <a:lnTo>
                    <a:pt x="844585" y="4555798"/>
                  </a:lnTo>
                  <a:lnTo>
                    <a:pt x="818643" y="4590718"/>
                  </a:lnTo>
                  <a:lnTo>
                    <a:pt x="792949" y="4625777"/>
                  </a:lnTo>
                  <a:lnTo>
                    <a:pt x="767503" y="4660975"/>
                  </a:lnTo>
                  <a:lnTo>
                    <a:pt x="742304" y="4696312"/>
                  </a:lnTo>
                  <a:lnTo>
                    <a:pt x="717352" y="4731787"/>
                  </a:lnTo>
                  <a:lnTo>
                    <a:pt x="692649" y="4767402"/>
                  </a:lnTo>
                  <a:lnTo>
                    <a:pt x="668192" y="4803155"/>
                  </a:lnTo>
                  <a:lnTo>
                    <a:pt x="643983" y="4839048"/>
                  </a:lnTo>
                  <a:lnTo>
                    <a:pt x="620022" y="4875079"/>
                  </a:lnTo>
                  <a:lnTo>
                    <a:pt x="596308" y="4911249"/>
                  </a:lnTo>
                  <a:lnTo>
                    <a:pt x="572842" y="4947558"/>
                  </a:lnTo>
                  <a:lnTo>
                    <a:pt x="549623" y="4984006"/>
                  </a:lnTo>
                  <a:lnTo>
                    <a:pt x="526652" y="5020593"/>
                  </a:lnTo>
                  <a:lnTo>
                    <a:pt x="503929" y="5057319"/>
                  </a:lnTo>
                  <a:lnTo>
                    <a:pt x="481453" y="5094184"/>
                  </a:lnTo>
                  <a:lnTo>
                    <a:pt x="459224" y="5131187"/>
                  </a:lnTo>
                  <a:lnTo>
                    <a:pt x="437243" y="5168330"/>
                  </a:lnTo>
                  <a:lnTo>
                    <a:pt x="415509" y="5205611"/>
                  </a:lnTo>
                  <a:lnTo>
                    <a:pt x="394024" y="5243032"/>
                  </a:lnTo>
                  <a:lnTo>
                    <a:pt x="372785" y="5280591"/>
                  </a:lnTo>
                  <a:lnTo>
                    <a:pt x="351794" y="5318289"/>
                  </a:lnTo>
                  <a:lnTo>
                    <a:pt x="331051" y="5356126"/>
                  </a:lnTo>
                  <a:lnTo>
                    <a:pt x="310555" y="5394102"/>
                  </a:lnTo>
                  <a:lnTo>
                    <a:pt x="290307" y="5432217"/>
                  </a:lnTo>
                  <a:lnTo>
                    <a:pt x="270306" y="5470471"/>
                  </a:lnTo>
                  <a:lnTo>
                    <a:pt x="250553" y="5508864"/>
                  </a:lnTo>
                  <a:lnTo>
                    <a:pt x="231047" y="5547395"/>
                  </a:lnTo>
                  <a:lnTo>
                    <a:pt x="211789" y="5586066"/>
                  </a:lnTo>
                  <a:lnTo>
                    <a:pt x="192779" y="5624875"/>
                  </a:lnTo>
                  <a:lnTo>
                    <a:pt x="174016" y="5663824"/>
                  </a:lnTo>
                  <a:lnTo>
                    <a:pt x="155500" y="5702911"/>
                  </a:lnTo>
                  <a:lnTo>
                    <a:pt x="137232" y="5742137"/>
                  </a:lnTo>
                  <a:lnTo>
                    <a:pt x="119212" y="5781502"/>
                  </a:lnTo>
                  <a:lnTo>
                    <a:pt x="101439" y="5821006"/>
                  </a:lnTo>
                  <a:lnTo>
                    <a:pt x="83913" y="5860649"/>
                  </a:lnTo>
                  <a:lnTo>
                    <a:pt x="66635" y="5900431"/>
                  </a:lnTo>
                  <a:lnTo>
                    <a:pt x="49605" y="5940352"/>
                  </a:lnTo>
                  <a:lnTo>
                    <a:pt x="32822" y="5980411"/>
                  </a:lnTo>
                  <a:lnTo>
                    <a:pt x="16287" y="6020610"/>
                  </a:lnTo>
                  <a:lnTo>
                    <a:pt x="0" y="6060948"/>
                  </a:lnTo>
                  <a:lnTo>
                    <a:pt x="50894" y="5992852"/>
                  </a:lnTo>
                  <a:lnTo>
                    <a:pt x="102549" y="5925358"/>
                  </a:lnTo>
                  <a:lnTo>
                    <a:pt x="154965" y="5858468"/>
                  </a:lnTo>
                  <a:lnTo>
                    <a:pt x="208141" y="5792181"/>
                  </a:lnTo>
                  <a:lnTo>
                    <a:pt x="262078" y="5726497"/>
                  </a:lnTo>
                  <a:lnTo>
                    <a:pt x="316776" y="5661415"/>
                  </a:lnTo>
                  <a:lnTo>
                    <a:pt x="372234" y="5596937"/>
                  </a:lnTo>
                  <a:lnTo>
                    <a:pt x="428453" y="5533061"/>
                  </a:lnTo>
                  <a:lnTo>
                    <a:pt x="485432" y="5469789"/>
                  </a:lnTo>
                  <a:lnTo>
                    <a:pt x="543172" y="5407119"/>
                  </a:lnTo>
                  <a:lnTo>
                    <a:pt x="601672" y="5345052"/>
                  </a:lnTo>
                  <a:lnTo>
                    <a:pt x="660933" y="5283588"/>
                  </a:lnTo>
                  <a:lnTo>
                    <a:pt x="720955" y="5222727"/>
                  </a:lnTo>
                  <a:lnTo>
                    <a:pt x="781737" y="5162469"/>
                  </a:lnTo>
                  <a:lnTo>
                    <a:pt x="843280" y="5102814"/>
                  </a:lnTo>
                  <a:lnTo>
                    <a:pt x="905584" y="5043762"/>
                  </a:lnTo>
                  <a:lnTo>
                    <a:pt x="968648" y="4985312"/>
                  </a:lnTo>
                  <a:lnTo>
                    <a:pt x="1032472" y="4927466"/>
                  </a:lnTo>
                  <a:lnTo>
                    <a:pt x="1097058" y="4870222"/>
                  </a:lnTo>
                  <a:lnTo>
                    <a:pt x="1162403" y="4813581"/>
                  </a:lnTo>
                  <a:lnTo>
                    <a:pt x="1228510" y="4757544"/>
                  </a:lnTo>
                  <a:lnTo>
                    <a:pt x="1295377" y="4702109"/>
                  </a:lnTo>
                  <a:lnTo>
                    <a:pt x="1363004" y="4647277"/>
                  </a:lnTo>
                  <a:lnTo>
                    <a:pt x="1431393" y="4593048"/>
                  </a:lnTo>
                  <a:lnTo>
                    <a:pt x="1500542" y="4539422"/>
                  </a:lnTo>
                  <a:lnTo>
                    <a:pt x="1570451" y="4486398"/>
                  </a:lnTo>
                  <a:lnTo>
                    <a:pt x="1641121" y="4433978"/>
                  </a:lnTo>
                  <a:lnTo>
                    <a:pt x="1712552" y="4382160"/>
                  </a:lnTo>
                  <a:lnTo>
                    <a:pt x="1784743" y="4330946"/>
                  </a:lnTo>
                  <a:lnTo>
                    <a:pt x="1857694" y="4280334"/>
                  </a:lnTo>
                  <a:lnTo>
                    <a:pt x="1931407" y="4230325"/>
                  </a:lnTo>
                  <a:lnTo>
                    <a:pt x="2005880" y="4180919"/>
                  </a:lnTo>
                  <a:lnTo>
                    <a:pt x="2081113" y="4132116"/>
                  </a:lnTo>
                  <a:lnTo>
                    <a:pt x="2157108" y="4083916"/>
                  </a:lnTo>
                  <a:lnTo>
                    <a:pt x="2233862" y="4036319"/>
                  </a:lnTo>
                  <a:lnTo>
                    <a:pt x="2311378" y="3989325"/>
                  </a:lnTo>
                  <a:lnTo>
                    <a:pt x="2389654" y="3942933"/>
                  </a:lnTo>
                  <a:lnTo>
                    <a:pt x="2468690" y="3897145"/>
                  </a:lnTo>
                  <a:lnTo>
                    <a:pt x="2548487" y="3851959"/>
                  </a:lnTo>
                  <a:lnTo>
                    <a:pt x="2629045" y="3807376"/>
                  </a:lnTo>
                  <a:lnTo>
                    <a:pt x="2710363" y="3763396"/>
                  </a:lnTo>
                  <a:lnTo>
                    <a:pt x="2792442" y="3720019"/>
                  </a:lnTo>
                  <a:lnTo>
                    <a:pt x="2875282" y="3677245"/>
                  </a:lnTo>
                  <a:lnTo>
                    <a:pt x="2958882" y="3635074"/>
                  </a:lnTo>
                  <a:lnTo>
                    <a:pt x="3043243" y="3593505"/>
                  </a:lnTo>
                  <a:lnTo>
                    <a:pt x="3128364" y="3552540"/>
                  </a:lnTo>
                  <a:lnTo>
                    <a:pt x="3214246" y="3512177"/>
                  </a:lnTo>
                  <a:lnTo>
                    <a:pt x="3300888" y="3472418"/>
                  </a:lnTo>
                  <a:lnTo>
                    <a:pt x="3388291" y="3433261"/>
                  </a:lnTo>
                  <a:lnTo>
                    <a:pt x="3476455" y="3394707"/>
                  </a:lnTo>
                  <a:lnTo>
                    <a:pt x="3565379" y="3356756"/>
                  </a:lnTo>
                  <a:lnTo>
                    <a:pt x="3655064" y="3319407"/>
                  </a:lnTo>
                  <a:lnTo>
                    <a:pt x="3745510" y="3282662"/>
                  </a:lnTo>
                  <a:lnTo>
                    <a:pt x="3836716" y="3246520"/>
                  </a:lnTo>
                  <a:lnTo>
                    <a:pt x="3928682" y="3210980"/>
                  </a:lnTo>
                  <a:lnTo>
                    <a:pt x="4021410" y="3176043"/>
                  </a:lnTo>
                  <a:lnTo>
                    <a:pt x="4114897" y="3141709"/>
                  </a:lnTo>
                  <a:lnTo>
                    <a:pt x="4209146" y="3107978"/>
                  </a:lnTo>
                  <a:lnTo>
                    <a:pt x="4304155" y="3074850"/>
                  </a:lnTo>
                  <a:lnTo>
                    <a:pt x="4399924" y="3042325"/>
                  </a:lnTo>
                  <a:lnTo>
                    <a:pt x="4496455" y="3010403"/>
                  </a:lnTo>
                  <a:lnTo>
                    <a:pt x="4593745" y="2979083"/>
                  </a:lnTo>
                  <a:lnTo>
                    <a:pt x="4691797" y="2948366"/>
                  </a:lnTo>
                  <a:lnTo>
                    <a:pt x="4790609" y="2918253"/>
                  </a:lnTo>
                  <a:lnTo>
                    <a:pt x="4890181" y="2888742"/>
                  </a:lnTo>
                  <a:lnTo>
                    <a:pt x="4990515" y="2859834"/>
                  </a:lnTo>
                  <a:lnTo>
                    <a:pt x="5091608" y="2831528"/>
                  </a:lnTo>
                  <a:lnTo>
                    <a:pt x="5193463" y="2803826"/>
                  </a:lnTo>
                  <a:lnTo>
                    <a:pt x="5296078" y="2776726"/>
                  </a:lnTo>
                  <a:lnTo>
                    <a:pt x="5399453" y="2750230"/>
                  </a:lnTo>
                  <a:lnTo>
                    <a:pt x="5503589" y="2724336"/>
                  </a:lnTo>
                  <a:lnTo>
                    <a:pt x="5608486" y="2699045"/>
                  </a:lnTo>
                  <a:lnTo>
                    <a:pt x="5714144" y="2674357"/>
                  </a:lnTo>
                  <a:lnTo>
                    <a:pt x="5820561" y="2650272"/>
                  </a:lnTo>
                  <a:lnTo>
                    <a:pt x="5927740" y="2626790"/>
                  </a:lnTo>
                  <a:lnTo>
                    <a:pt x="6035679" y="2603910"/>
                  </a:lnTo>
                  <a:lnTo>
                    <a:pt x="6144379" y="2581633"/>
                  </a:lnTo>
                  <a:lnTo>
                    <a:pt x="6253839" y="2559960"/>
                  </a:lnTo>
                  <a:lnTo>
                    <a:pt x="6364060" y="2538889"/>
                  </a:lnTo>
                  <a:lnTo>
                    <a:pt x="6475042" y="2518421"/>
                  </a:lnTo>
                  <a:lnTo>
                    <a:pt x="6586784" y="2498555"/>
                  </a:lnTo>
                  <a:lnTo>
                    <a:pt x="6699286" y="2479293"/>
                  </a:lnTo>
                  <a:lnTo>
                    <a:pt x="6812550" y="2460634"/>
                  </a:lnTo>
                  <a:lnTo>
                    <a:pt x="6926574" y="2442577"/>
                  </a:lnTo>
                  <a:lnTo>
                    <a:pt x="7041358" y="2425123"/>
                  </a:lnTo>
                  <a:lnTo>
                    <a:pt x="7156903" y="2408272"/>
                  </a:lnTo>
                  <a:lnTo>
                    <a:pt x="7273209" y="2392024"/>
                  </a:lnTo>
                  <a:lnTo>
                    <a:pt x="7390275" y="2376379"/>
                  </a:lnTo>
                  <a:lnTo>
                    <a:pt x="7508102" y="2361336"/>
                  </a:lnTo>
                  <a:lnTo>
                    <a:pt x="7626689" y="2346897"/>
                  </a:lnTo>
                  <a:lnTo>
                    <a:pt x="7746037" y="2333060"/>
                  </a:lnTo>
                  <a:lnTo>
                    <a:pt x="7866146" y="2319826"/>
                  </a:lnTo>
                  <a:lnTo>
                    <a:pt x="7987015" y="2307195"/>
                  </a:lnTo>
                  <a:lnTo>
                    <a:pt x="8108645" y="2295166"/>
                  </a:lnTo>
                  <a:lnTo>
                    <a:pt x="8231035" y="2283741"/>
                  </a:lnTo>
                  <a:lnTo>
                    <a:pt x="8354186" y="2272919"/>
                  </a:lnTo>
                  <a:lnTo>
                    <a:pt x="8439531" y="3030474"/>
                  </a:lnTo>
                  <a:lnTo>
                    <a:pt x="9698736" y="1212214"/>
                  </a:lnTo>
                  <a:lnTo>
                    <a:pt x="8098155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737" y="4841493"/>
              <a:ext cx="235204" cy="2367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07511" y="4914646"/>
            <a:ext cx="154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COPASST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ESCOLAR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9553" y="1705101"/>
            <a:ext cx="4906645" cy="2128520"/>
            <a:chOff x="4559553" y="1705101"/>
            <a:chExt cx="4906645" cy="2128520"/>
          </a:xfrm>
        </p:grpSpPr>
        <p:sp>
          <p:nvSpPr>
            <p:cNvPr id="9" name="object 9"/>
            <p:cNvSpPr/>
            <p:nvPr/>
          </p:nvSpPr>
          <p:spPr>
            <a:xfrm>
              <a:off x="4565903" y="343814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149756" y="5131"/>
                  </a:lnTo>
                  <a:lnTo>
                    <a:pt x="108857" y="19749"/>
                  </a:lnTo>
                  <a:lnTo>
                    <a:pt x="72778" y="42687"/>
                  </a:lnTo>
                  <a:lnTo>
                    <a:pt x="42687" y="72778"/>
                  </a:lnTo>
                  <a:lnTo>
                    <a:pt x="19749" y="108857"/>
                  </a:lnTo>
                  <a:lnTo>
                    <a:pt x="5131" y="149756"/>
                  </a:lnTo>
                  <a:lnTo>
                    <a:pt x="0" y="194309"/>
                  </a:lnTo>
                  <a:lnTo>
                    <a:pt x="5131" y="238863"/>
                  </a:lnTo>
                  <a:lnTo>
                    <a:pt x="19749" y="279762"/>
                  </a:lnTo>
                  <a:lnTo>
                    <a:pt x="42687" y="315841"/>
                  </a:lnTo>
                  <a:lnTo>
                    <a:pt x="72778" y="345932"/>
                  </a:lnTo>
                  <a:lnTo>
                    <a:pt x="108857" y="368870"/>
                  </a:lnTo>
                  <a:lnTo>
                    <a:pt x="149756" y="383488"/>
                  </a:lnTo>
                  <a:lnTo>
                    <a:pt x="194310" y="388619"/>
                  </a:lnTo>
                  <a:lnTo>
                    <a:pt x="238863" y="383488"/>
                  </a:lnTo>
                  <a:lnTo>
                    <a:pt x="279762" y="368870"/>
                  </a:lnTo>
                  <a:lnTo>
                    <a:pt x="315841" y="345932"/>
                  </a:lnTo>
                  <a:lnTo>
                    <a:pt x="345932" y="315841"/>
                  </a:lnTo>
                  <a:lnTo>
                    <a:pt x="368870" y="279762"/>
                  </a:lnTo>
                  <a:lnTo>
                    <a:pt x="383488" y="238863"/>
                  </a:lnTo>
                  <a:lnTo>
                    <a:pt x="388620" y="194309"/>
                  </a:lnTo>
                  <a:lnTo>
                    <a:pt x="383488" y="149756"/>
                  </a:lnTo>
                  <a:lnTo>
                    <a:pt x="368870" y="108857"/>
                  </a:lnTo>
                  <a:lnTo>
                    <a:pt x="345932" y="72778"/>
                  </a:lnTo>
                  <a:lnTo>
                    <a:pt x="315841" y="42687"/>
                  </a:lnTo>
                  <a:lnTo>
                    <a:pt x="279762" y="19749"/>
                  </a:lnTo>
                  <a:lnTo>
                    <a:pt x="238863" y="5131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5903" y="343814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09"/>
                  </a:moveTo>
                  <a:lnTo>
                    <a:pt x="5131" y="149756"/>
                  </a:lnTo>
                  <a:lnTo>
                    <a:pt x="19749" y="108857"/>
                  </a:lnTo>
                  <a:lnTo>
                    <a:pt x="42687" y="72778"/>
                  </a:lnTo>
                  <a:lnTo>
                    <a:pt x="72778" y="42687"/>
                  </a:lnTo>
                  <a:lnTo>
                    <a:pt x="108857" y="19749"/>
                  </a:lnTo>
                  <a:lnTo>
                    <a:pt x="149756" y="5131"/>
                  </a:lnTo>
                  <a:lnTo>
                    <a:pt x="194310" y="0"/>
                  </a:lnTo>
                  <a:lnTo>
                    <a:pt x="238863" y="5131"/>
                  </a:lnTo>
                  <a:lnTo>
                    <a:pt x="279762" y="19749"/>
                  </a:lnTo>
                  <a:lnTo>
                    <a:pt x="315841" y="42687"/>
                  </a:lnTo>
                  <a:lnTo>
                    <a:pt x="345932" y="72778"/>
                  </a:lnTo>
                  <a:lnTo>
                    <a:pt x="368870" y="108857"/>
                  </a:lnTo>
                  <a:lnTo>
                    <a:pt x="383488" y="149756"/>
                  </a:lnTo>
                  <a:lnTo>
                    <a:pt x="388620" y="194309"/>
                  </a:lnTo>
                  <a:lnTo>
                    <a:pt x="383488" y="238863"/>
                  </a:lnTo>
                  <a:lnTo>
                    <a:pt x="368870" y="279762"/>
                  </a:lnTo>
                  <a:lnTo>
                    <a:pt x="345932" y="315841"/>
                  </a:lnTo>
                  <a:lnTo>
                    <a:pt x="315841" y="345932"/>
                  </a:lnTo>
                  <a:lnTo>
                    <a:pt x="279762" y="368870"/>
                  </a:lnTo>
                  <a:lnTo>
                    <a:pt x="238863" y="383488"/>
                  </a:lnTo>
                  <a:lnTo>
                    <a:pt x="194310" y="388619"/>
                  </a:lnTo>
                  <a:lnTo>
                    <a:pt x="149756" y="383488"/>
                  </a:lnTo>
                  <a:lnTo>
                    <a:pt x="108857" y="368870"/>
                  </a:lnTo>
                  <a:lnTo>
                    <a:pt x="72778" y="345932"/>
                  </a:lnTo>
                  <a:lnTo>
                    <a:pt x="42687" y="315841"/>
                  </a:lnTo>
                  <a:lnTo>
                    <a:pt x="19749" y="279762"/>
                  </a:lnTo>
                  <a:lnTo>
                    <a:pt x="5131" y="238863"/>
                  </a:lnTo>
                  <a:lnTo>
                    <a:pt x="0" y="1943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9107" y="2400299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256794" y="0"/>
                  </a:moveTo>
                  <a:lnTo>
                    <a:pt x="210625" y="4136"/>
                  </a:lnTo>
                  <a:lnTo>
                    <a:pt x="167175" y="16061"/>
                  </a:lnTo>
                  <a:lnTo>
                    <a:pt x="127169" y="35051"/>
                  </a:lnTo>
                  <a:lnTo>
                    <a:pt x="91330" y="60383"/>
                  </a:lnTo>
                  <a:lnTo>
                    <a:pt x="60383" y="91330"/>
                  </a:lnTo>
                  <a:lnTo>
                    <a:pt x="35051" y="127169"/>
                  </a:lnTo>
                  <a:lnTo>
                    <a:pt x="16061" y="167175"/>
                  </a:lnTo>
                  <a:lnTo>
                    <a:pt x="4136" y="210625"/>
                  </a:lnTo>
                  <a:lnTo>
                    <a:pt x="0" y="256794"/>
                  </a:lnTo>
                  <a:lnTo>
                    <a:pt x="4136" y="302962"/>
                  </a:lnTo>
                  <a:lnTo>
                    <a:pt x="16061" y="346412"/>
                  </a:lnTo>
                  <a:lnTo>
                    <a:pt x="35051" y="386418"/>
                  </a:lnTo>
                  <a:lnTo>
                    <a:pt x="60383" y="422257"/>
                  </a:lnTo>
                  <a:lnTo>
                    <a:pt x="91330" y="453204"/>
                  </a:lnTo>
                  <a:lnTo>
                    <a:pt x="127169" y="478535"/>
                  </a:lnTo>
                  <a:lnTo>
                    <a:pt x="167175" y="497526"/>
                  </a:lnTo>
                  <a:lnTo>
                    <a:pt x="210625" y="509451"/>
                  </a:lnTo>
                  <a:lnTo>
                    <a:pt x="256794" y="513588"/>
                  </a:lnTo>
                  <a:lnTo>
                    <a:pt x="302962" y="509451"/>
                  </a:lnTo>
                  <a:lnTo>
                    <a:pt x="346412" y="497526"/>
                  </a:lnTo>
                  <a:lnTo>
                    <a:pt x="386418" y="478536"/>
                  </a:lnTo>
                  <a:lnTo>
                    <a:pt x="422257" y="453204"/>
                  </a:lnTo>
                  <a:lnTo>
                    <a:pt x="453204" y="422257"/>
                  </a:lnTo>
                  <a:lnTo>
                    <a:pt x="478536" y="386418"/>
                  </a:lnTo>
                  <a:lnTo>
                    <a:pt x="497526" y="346412"/>
                  </a:lnTo>
                  <a:lnTo>
                    <a:pt x="509451" y="302962"/>
                  </a:lnTo>
                  <a:lnTo>
                    <a:pt x="513588" y="256794"/>
                  </a:lnTo>
                  <a:lnTo>
                    <a:pt x="509451" y="210625"/>
                  </a:lnTo>
                  <a:lnTo>
                    <a:pt x="497526" y="167175"/>
                  </a:lnTo>
                  <a:lnTo>
                    <a:pt x="478536" y="127169"/>
                  </a:lnTo>
                  <a:lnTo>
                    <a:pt x="453204" y="91330"/>
                  </a:lnTo>
                  <a:lnTo>
                    <a:pt x="422257" y="60383"/>
                  </a:lnTo>
                  <a:lnTo>
                    <a:pt x="386418" y="35052"/>
                  </a:lnTo>
                  <a:lnTo>
                    <a:pt x="346412" y="16061"/>
                  </a:lnTo>
                  <a:lnTo>
                    <a:pt x="302962" y="4136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9107" y="2400299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0" y="256794"/>
                  </a:moveTo>
                  <a:lnTo>
                    <a:pt x="4136" y="210625"/>
                  </a:lnTo>
                  <a:lnTo>
                    <a:pt x="16061" y="167175"/>
                  </a:lnTo>
                  <a:lnTo>
                    <a:pt x="35051" y="127169"/>
                  </a:lnTo>
                  <a:lnTo>
                    <a:pt x="60383" y="91330"/>
                  </a:lnTo>
                  <a:lnTo>
                    <a:pt x="91330" y="60383"/>
                  </a:lnTo>
                  <a:lnTo>
                    <a:pt x="127169" y="35051"/>
                  </a:lnTo>
                  <a:lnTo>
                    <a:pt x="167175" y="16061"/>
                  </a:lnTo>
                  <a:lnTo>
                    <a:pt x="210625" y="4136"/>
                  </a:lnTo>
                  <a:lnTo>
                    <a:pt x="256794" y="0"/>
                  </a:lnTo>
                  <a:lnTo>
                    <a:pt x="302962" y="4136"/>
                  </a:lnTo>
                  <a:lnTo>
                    <a:pt x="346412" y="16061"/>
                  </a:lnTo>
                  <a:lnTo>
                    <a:pt x="386418" y="35052"/>
                  </a:lnTo>
                  <a:lnTo>
                    <a:pt x="422257" y="60383"/>
                  </a:lnTo>
                  <a:lnTo>
                    <a:pt x="453204" y="91330"/>
                  </a:lnTo>
                  <a:lnTo>
                    <a:pt x="478536" y="127169"/>
                  </a:lnTo>
                  <a:lnTo>
                    <a:pt x="497526" y="167175"/>
                  </a:lnTo>
                  <a:lnTo>
                    <a:pt x="509451" y="210625"/>
                  </a:lnTo>
                  <a:lnTo>
                    <a:pt x="513588" y="256794"/>
                  </a:lnTo>
                  <a:lnTo>
                    <a:pt x="509451" y="302962"/>
                  </a:lnTo>
                  <a:lnTo>
                    <a:pt x="497526" y="346412"/>
                  </a:lnTo>
                  <a:lnTo>
                    <a:pt x="478536" y="386418"/>
                  </a:lnTo>
                  <a:lnTo>
                    <a:pt x="453204" y="422257"/>
                  </a:lnTo>
                  <a:lnTo>
                    <a:pt x="422257" y="453204"/>
                  </a:lnTo>
                  <a:lnTo>
                    <a:pt x="386418" y="478536"/>
                  </a:lnTo>
                  <a:lnTo>
                    <a:pt x="346412" y="497526"/>
                  </a:lnTo>
                  <a:lnTo>
                    <a:pt x="302962" y="509451"/>
                  </a:lnTo>
                  <a:lnTo>
                    <a:pt x="256794" y="513588"/>
                  </a:lnTo>
                  <a:lnTo>
                    <a:pt x="210625" y="509451"/>
                  </a:lnTo>
                  <a:lnTo>
                    <a:pt x="167175" y="497526"/>
                  </a:lnTo>
                  <a:lnTo>
                    <a:pt x="127169" y="478535"/>
                  </a:lnTo>
                  <a:lnTo>
                    <a:pt x="91330" y="453204"/>
                  </a:lnTo>
                  <a:lnTo>
                    <a:pt x="60383" y="422257"/>
                  </a:lnTo>
                  <a:lnTo>
                    <a:pt x="35051" y="386418"/>
                  </a:lnTo>
                  <a:lnTo>
                    <a:pt x="16061" y="346412"/>
                  </a:lnTo>
                  <a:lnTo>
                    <a:pt x="4136" y="302962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0619" y="1711451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8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0619" y="1711451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4" y="0"/>
                  </a:lnTo>
                  <a:lnTo>
                    <a:pt x="391165" y="3143"/>
                  </a:lnTo>
                  <a:lnTo>
                    <a:pt x="435994" y="12301"/>
                  </a:lnTo>
                  <a:lnTo>
                    <a:pt x="478500" y="27062"/>
                  </a:lnTo>
                  <a:lnTo>
                    <a:pt x="518272" y="47018"/>
                  </a:lnTo>
                  <a:lnTo>
                    <a:pt x="554902" y="71757"/>
                  </a:lnTo>
                  <a:lnTo>
                    <a:pt x="587978" y="100869"/>
                  </a:lnTo>
                  <a:lnTo>
                    <a:pt x="617090" y="133945"/>
                  </a:lnTo>
                  <a:lnTo>
                    <a:pt x="641829" y="170575"/>
                  </a:lnTo>
                  <a:lnTo>
                    <a:pt x="661785" y="210347"/>
                  </a:lnTo>
                  <a:lnTo>
                    <a:pt x="676546" y="252853"/>
                  </a:lnTo>
                  <a:lnTo>
                    <a:pt x="685704" y="297682"/>
                  </a:lnTo>
                  <a:lnTo>
                    <a:pt x="688848" y="344424"/>
                  </a:lnTo>
                  <a:lnTo>
                    <a:pt x="685704" y="391165"/>
                  </a:lnTo>
                  <a:lnTo>
                    <a:pt x="676546" y="435994"/>
                  </a:lnTo>
                  <a:lnTo>
                    <a:pt x="661785" y="478500"/>
                  </a:lnTo>
                  <a:lnTo>
                    <a:pt x="641829" y="518272"/>
                  </a:lnTo>
                  <a:lnTo>
                    <a:pt x="617090" y="554902"/>
                  </a:lnTo>
                  <a:lnTo>
                    <a:pt x="587978" y="587978"/>
                  </a:lnTo>
                  <a:lnTo>
                    <a:pt x="554902" y="617090"/>
                  </a:lnTo>
                  <a:lnTo>
                    <a:pt x="518272" y="641829"/>
                  </a:lnTo>
                  <a:lnTo>
                    <a:pt x="478500" y="661785"/>
                  </a:lnTo>
                  <a:lnTo>
                    <a:pt x="435994" y="676546"/>
                  </a:lnTo>
                  <a:lnTo>
                    <a:pt x="391165" y="685704"/>
                  </a:lnTo>
                  <a:lnTo>
                    <a:pt x="344424" y="688848"/>
                  </a:lnTo>
                  <a:lnTo>
                    <a:pt x="297682" y="685704"/>
                  </a:lnTo>
                  <a:lnTo>
                    <a:pt x="252853" y="676546"/>
                  </a:lnTo>
                  <a:lnTo>
                    <a:pt x="210347" y="661785"/>
                  </a:lnTo>
                  <a:lnTo>
                    <a:pt x="170575" y="641829"/>
                  </a:lnTo>
                  <a:lnTo>
                    <a:pt x="133945" y="617090"/>
                  </a:lnTo>
                  <a:lnTo>
                    <a:pt x="100869" y="587978"/>
                  </a:lnTo>
                  <a:lnTo>
                    <a:pt x="71757" y="554902"/>
                  </a:lnTo>
                  <a:lnTo>
                    <a:pt x="47018" y="518272"/>
                  </a:lnTo>
                  <a:lnTo>
                    <a:pt x="27062" y="478500"/>
                  </a:lnTo>
                  <a:lnTo>
                    <a:pt x="12301" y="435994"/>
                  </a:lnTo>
                  <a:lnTo>
                    <a:pt x="3143" y="391165"/>
                  </a:lnTo>
                  <a:lnTo>
                    <a:pt x="0" y="3444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53761" y="2010536"/>
            <a:ext cx="5579110" cy="22917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526915" marR="5080">
              <a:lnSpc>
                <a:spcPts val="1760"/>
              </a:lnSpc>
              <a:spcBef>
                <a:spcPts val="285"/>
              </a:spcBef>
            </a:pPr>
            <a:r>
              <a:rPr sz="1600" spc="-10" dirty="0">
                <a:latin typeface="Calibri"/>
                <a:cs typeface="Calibri"/>
              </a:rPr>
              <a:t>ENCUENT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O  </a:t>
            </a:r>
            <a:r>
              <a:rPr sz="1600" spc="-10" dirty="0">
                <a:latin typeface="Calibri"/>
                <a:cs typeface="Calibri"/>
              </a:rPr>
              <a:t>NACIONAL</a:t>
            </a:r>
            <a:endParaRPr sz="1600">
              <a:latin typeface="Calibri"/>
              <a:cs typeface="Calibri"/>
            </a:endParaRPr>
          </a:p>
          <a:p>
            <a:pPr marL="2154555" marR="1793875">
              <a:lnSpc>
                <a:spcPts val="1750"/>
              </a:lnSpc>
              <a:spcBef>
                <a:spcPts val="1215"/>
              </a:spcBef>
            </a:pPr>
            <a:r>
              <a:rPr sz="1600" spc="-10" dirty="0">
                <a:latin typeface="Calibri"/>
                <a:cs typeface="Calibri"/>
              </a:rPr>
              <a:t>ENCUENTROS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2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AMEN</a:t>
            </a:r>
            <a:r>
              <a:rPr sz="1600" spc="-12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AL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alibri"/>
              <a:cs typeface="Calibri"/>
            </a:endParaRPr>
          </a:p>
          <a:p>
            <a:pPr marL="12700" marR="4181475">
              <a:lnSpc>
                <a:spcPct val="91600"/>
              </a:lnSpc>
            </a:pPr>
            <a:r>
              <a:rPr sz="1600" spc="-10" dirty="0">
                <a:latin typeface="Calibri"/>
                <a:cs typeface="Calibri"/>
              </a:rPr>
              <a:t>ENCUENTROS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MUNICIPALES </a:t>
            </a: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GIONAL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83407" y="548640"/>
            <a:ext cx="8413115" cy="5762625"/>
            <a:chOff x="2883407" y="548640"/>
            <a:chExt cx="8413115" cy="576262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07" y="548640"/>
              <a:ext cx="2319527" cy="21991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48599" y="4381499"/>
              <a:ext cx="3441700" cy="1923414"/>
            </a:xfrm>
            <a:custGeom>
              <a:avLst/>
              <a:gdLst/>
              <a:ahLst/>
              <a:cxnLst/>
              <a:rect l="l" t="t" r="r" b="b"/>
              <a:pathLst>
                <a:path w="3441700" h="1923414">
                  <a:moveTo>
                    <a:pt x="3120644" y="0"/>
                  </a:moveTo>
                  <a:lnTo>
                    <a:pt x="320548" y="0"/>
                  </a:lnTo>
                  <a:lnTo>
                    <a:pt x="273178" y="3475"/>
                  </a:lnTo>
                  <a:lnTo>
                    <a:pt x="227967" y="13571"/>
                  </a:lnTo>
                  <a:lnTo>
                    <a:pt x="185411" y="29791"/>
                  </a:lnTo>
                  <a:lnTo>
                    <a:pt x="146004" y="51641"/>
                  </a:lnTo>
                  <a:lnTo>
                    <a:pt x="110243" y="78623"/>
                  </a:lnTo>
                  <a:lnTo>
                    <a:pt x="78623" y="110243"/>
                  </a:lnTo>
                  <a:lnTo>
                    <a:pt x="51641" y="146004"/>
                  </a:lnTo>
                  <a:lnTo>
                    <a:pt x="29791" y="185411"/>
                  </a:lnTo>
                  <a:lnTo>
                    <a:pt x="13571" y="227967"/>
                  </a:lnTo>
                  <a:lnTo>
                    <a:pt x="3475" y="273178"/>
                  </a:lnTo>
                  <a:lnTo>
                    <a:pt x="0" y="320548"/>
                  </a:lnTo>
                  <a:lnTo>
                    <a:pt x="0" y="1602740"/>
                  </a:lnTo>
                  <a:lnTo>
                    <a:pt x="3475" y="1650106"/>
                  </a:lnTo>
                  <a:lnTo>
                    <a:pt x="13571" y="1695315"/>
                  </a:lnTo>
                  <a:lnTo>
                    <a:pt x="29791" y="1737871"/>
                  </a:lnTo>
                  <a:lnTo>
                    <a:pt x="51641" y="1777277"/>
                  </a:lnTo>
                  <a:lnTo>
                    <a:pt x="78623" y="1813039"/>
                  </a:lnTo>
                  <a:lnTo>
                    <a:pt x="110243" y="1844660"/>
                  </a:lnTo>
                  <a:lnTo>
                    <a:pt x="146004" y="1871643"/>
                  </a:lnTo>
                  <a:lnTo>
                    <a:pt x="185411" y="1893494"/>
                  </a:lnTo>
                  <a:lnTo>
                    <a:pt x="227967" y="1909715"/>
                  </a:lnTo>
                  <a:lnTo>
                    <a:pt x="273178" y="1919812"/>
                  </a:lnTo>
                  <a:lnTo>
                    <a:pt x="320548" y="1923288"/>
                  </a:lnTo>
                  <a:lnTo>
                    <a:pt x="3120644" y="1923288"/>
                  </a:lnTo>
                  <a:lnTo>
                    <a:pt x="3168013" y="1919812"/>
                  </a:lnTo>
                  <a:lnTo>
                    <a:pt x="3213224" y="1909715"/>
                  </a:lnTo>
                  <a:lnTo>
                    <a:pt x="3255780" y="1893494"/>
                  </a:lnTo>
                  <a:lnTo>
                    <a:pt x="3295187" y="1871643"/>
                  </a:lnTo>
                  <a:lnTo>
                    <a:pt x="3330948" y="1844660"/>
                  </a:lnTo>
                  <a:lnTo>
                    <a:pt x="3362568" y="1813039"/>
                  </a:lnTo>
                  <a:lnTo>
                    <a:pt x="3389550" y="1777277"/>
                  </a:lnTo>
                  <a:lnTo>
                    <a:pt x="3411400" y="1737871"/>
                  </a:lnTo>
                  <a:lnTo>
                    <a:pt x="3427620" y="1695315"/>
                  </a:lnTo>
                  <a:lnTo>
                    <a:pt x="3437716" y="1650106"/>
                  </a:lnTo>
                  <a:lnTo>
                    <a:pt x="3441192" y="1602740"/>
                  </a:lnTo>
                  <a:lnTo>
                    <a:pt x="3441192" y="320548"/>
                  </a:lnTo>
                  <a:lnTo>
                    <a:pt x="3437716" y="273178"/>
                  </a:lnTo>
                  <a:lnTo>
                    <a:pt x="3427620" y="227967"/>
                  </a:lnTo>
                  <a:lnTo>
                    <a:pt x="3411400" y="185411"/>
                  </a:lnTo>
                  <a:lnTo>
                    <a:pt x="3389550" y="146004"/>
                  </a:lnTo>
                  <a:lnTo>
                    <a:pt x="3362568" y="110243"/>
                  </a:lnTo>
                  <a:lnTo>
                    <a:pt x="3330948" y="78623"/>
                  </a:lnTo>
                  <a:lnTo>
                    <a:pt x="3295187" y="51641"/>
                  </a:lnTo>
                  <a:lnTo>
                    <a:pt x="3255780" y="29791"/>
                  </a:lnTo>
                  <a:lnTo>
                    <a:pt x="3213224" y="13571"/>
                  </a:lnTo>
                  <a:lnTo>
                    <a:pt x="3168013" y="3475"/>
                  </a:lnTo>
                  <a:lnTo>
                    <a:pt x="312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8599" y="4381499"/>
              <a:ext cx="3441700" cy="1923414"/>
            </a:xfrm>
            <a:custGeom>
              <a:avLst/>
              <a:gdLst/>
              <a:ahLst/>
              <a:cxnLst/>
              <a:rect l="l" t="t" r="r" b="b"/>
              <a:pathLst>
                <a:path w="3441700" h="1923414">
                  <a:moveTo>
                    <a:pt x="0" y="320548"/>
                  </a:moveTo>
                  <a:lnTo>
                    <a:pt x="3475" y="273178"/>
                  </a:lnTo>
                  <a:lnTo>
                    <a:pt x="13571" y="227967"/>
                  </a:lnTo>
                  <a:lnTo>
                    <a:pt x="29791" y="185411"/>
                  </a:lnTo>
                  <a:lnTo>
                    <a:pt x="51641" y="146004"/>
                  </a:lnTo>
                  <a:lnTo>
                    <a:pt x="78623" y="110243"/>
                  </a:lnTo>
                  <a:lnTo>
                    <a:pt x="110243" y="78623"/>
                  </a:lnTo>
                  <a:lnTo>
                    <a:pt x="146004" y="51641"/>
                  </a:lnTo>
                  <a:lnTo>
                    <a:pt x="185411" y="29791"/>
                  </a:lnTo>
                  <a:lnTo>
                    <a:pt x="227967" y="13571"/>
                  </a:lnTo>
                  <a:lnTo>
                    <a:pt x="273178" y="3475"/>
                  </a:lnTo>
                  <a:lnTo>
                    <a:pt x="320548" y="0"/>
                  </a:lnTo>
                  <a:lnTo>
                    <a:pt x="3120644" y="0"/>
                  </a:lnTo>
                  <a:lnTo>
                    <a:pt x="3168013" y="3475"/>
                  </a:lnTo>
                  <a:lnTo>
                    <a:pt x="3213224" y="13571"/>
                  </a:lnTo>
                  <a:lnTo>
                    <a:pt x="3255780" y="29791"/>
                  </a:lnTo>
                  <a:lnTo>
                    <a:pt x="3295187" y="51641"/>
                  </a:lnTo>
                  <a:lnTo>
                    <a:pt x="3330948" y="78623"/>
                  </a:lnTo>
                  <a:lnTo>
                    <a:pt x="3362568" y="110243"/>
                  </a:lnTo>
                  <a:lnTo>
                    <a:pt x="3389550" y="146004"/>
                  </a:lnTo>
                  <a:lnTo>
                    <a:pt x="3411400" y="185411"/>
                  </a:lnTo>
                  <a:lnTo>
                    <a:pt x="3427620" y="227967"/>
                  </a:lnTo>
                  <a:lnTo>
                    <a:pt x="3437716" y="273178"/>
                  </a:lnTo>
                  <a:lnTo>
                    <a:pt x="3441192" y="320548"/>
                  </a:lnTo>
                  <a:lnTo>
                    <a:pt x="3441192" y="1602740"/>
                  </a:lnTo>
                  <a:lnTo>
                    <a:pt x="3437716" y="1650106"/>
                  </a:lnTo>
                  <a:lnTo>
                    <a:pt x="3427620" y="1695315"/>
                  </a:lnTo>
                  <a:lnTo>
                    <a:pt x="3411400" y="1737871"/>
                  </a:lnTo>
                  <a:lnTo>
                    <a:pt x="3389550" y="1777277"/>
                  </a:lnTo>
                  <a:lnTo>
                    <a:pt x="3362568" y="1813039"/>
                  </a:lnTo>
                  <a:lnTo>
                    <a:pt x="3330948" y="1844660"/>
                  </a:lnTo>
                  <a:lnTo>
                    <a:pt x="3295187" y="1871643"/>
                  </a:lnTo>
                  <a:lnTo>
                    <a:pt x="3255780" y="1893494"/>
                  </a:lnTo>
                  <a:lnTo>
                    <a:pt x="3213224" y="1909715"/>
                  </a:lnTo>
                  <a:lnTo>
                    <a:pt x="3168013" y="1919812"/>
                  </a:lnTo>
                  <a:lnTo>
                    <a:pt x="3120644" y="1923288"/>
                  </a:lnTo>
                  <a:lnTo>
                    <a:pt x="320548" y="1923288"/>
                  </a:lnTo>
                  <a:lnTo>
                    <a:pt x="273178" y="1919812"/>
                  </a:lnTo>
                  <a:lnTo>
                    <a:pt x="227967" y="1909715"/>
                  </a:lnTo>
                  <a:lnTo>
                    <a:pt x="185411" y="1893494"/>
                  </a:lnTo>
                  <a:lnTo>
                    <a:pt x="146004" y="1871643"/>
                  </a:lnTo>
                  <a:lnTo>
                    <a:pt x="110243" y="1844660"/>
                  </a:lnTo>
                  <a:lnTo>
                    <a:pt x="78623" y="1813039"/>
                  </a:lnTo>
                  <a:lnTo>
                    <a:pt x="51641" y="1777277"/>
                  </a:lnTo>
                  <a:lnTo>
                    <a:pt x="29791" y="1737871"/>
                  </a:lnTo>
                  <a:lnTo>
                    <a:pt x="13571" y="1695315"/>
                  </a:lnTo>
                  <a:lnTo>
                    <a:pt x="3475" y="1650106"/>
                  </a:lnTo>
                  <a:lnTo>
                    <a:pt x="0" y="1602740"/>
                  </a:lnTo>
                  <a:lnTo>
                    <a:pt x="0" y="3205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69248" y="4668392"/>
            <a:ext cx="22015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PLANES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SG-SST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MAGISTERIO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2025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97041" y="4553458"/>
            <a:ext cx="1524635" cy="1236345"/>
            <a:chOff x="5797041" y="4553458"/>
            <a:chExt cx="1524635" cy="1236345"/>
          </a:xfrm>
        </p:grpSpPr>
        <p:sp>
          <p:nvSpPr>
            <p:cNvPr id="22" name="object 22"/>
            <p:cNvSpPr/>
            <p:nvPr/>
          </p:nvSpPr>
          <p:spPr>
            <a:xfrm>
              <a:off x="5803391" y="4944618"/>
              <a:ext cx="1511935" cy="838835"/>
            </a:xfrm>
            <a:custGeom>
              <a:avLst/>
              <a:gdLst/>
              <a:ahLst/>
              <a:cxnLst/>
              <a:rect l="l" t="t" r="r" b="b"/>
              <a:pathLst>
                <a:path w="1511934" h="838835">
                  <a:moveTo>
                    <a:pt x="0" y="0"/>
                  </a:moveTo>
                  <a:lnTo>
                    <a:pt x="0" y="307847"/>
                  </a:lnTo>
                  <a:lnTo>
                    <a:pt x="1909" y="327287"/>
                  </a:lnTo>
                  <a:lnTo>
                    <a:pt x="16937" y="365485"/>
                  </a:lnTo>
                  <a:lnTo>
                    <a:pt x="46355" y="402603"/>
                  </a:lnTo>
                  <a:lnTo>
                    <a:pt x="89499" y="438432"/>
                  </a:lnTo>
                  <a:lnTo>
                    <a:pt x="145704" y="472765"/>
                  </a:lnTo>
                  <a:lnTo>
                    <a:pt x="214304" y="505394"/>
                  </a:lnTo>
                  <a:lnTo>
                    <a:pt x="253046" y="521005"/>
                  </a:lnTo>
                  <a:lnTo>
                    <a:pt x="294637" y="536112"/>
                  </a:lnTo>
                  <a:lnTo>
                    <a:pt x="338994" y="550689"/>
                  </a:lnTo>
                  <a:lnTo>
                    <a:pt x="386035" y="564710"/>
                  </a:lnTo>
                  <a:lnTo>
                    <a:pt x="435677" y="578150"/>
                  </a:lnTo>
                  <a:lnTo>
                    <a:pt x="487836" y="590981"/>
                  </a:lnTo>
                  <a:lnTo>
                    <a:pt x="542429" y="603179"/>
                  </a:lnTo>
                  <a:lnTo>
                    <a:pt x="599373" y="614718"/>
                  </a:lnTo>
                  <a:lnTo>
                    <a:pt x="658585" y="625571"/>
                  </a:lnTo>
                  <a:lnTo>
                    <a:pt x="719982" y="635712"/>
                  </a:lnTo>
                  <a:lnTo>
                    <a:pt x="783481" y="645115"/>
                  </a:lnTo>
                  <a:lnTo>
                    <a:pt x="848999" y="653755"/>
                  </a:lnTo>
                  <a:lnTo>
                    <a:pt x="916452" y="661606"/>
                  </a:lnTo>
                  <a:lnTo>
                    <a:pt x="985758" y="668641"/>
                  </a:lnTo>
                  <a:lnTo>
                    <a:pt x="1056833" y="674834"/>
                  </a:lnTo>
                  <a:lnTo>
                    <a:pt x="1129595" y="680160"/>
                  </a:lnTo>
                  <a:lnTo>
                    <a:pt x="1203960" y="684593"/>
                  </a:lnTo>
                  <a:lnTo>
                    <a:pt x="1203960" y="838517"/>
                  </a:lnTo>
                  <a:lnTo>
                    <a:pt x="1511808" y="538733"/>
                  </a:lnTo>
                  <a:lnTo>
                    <a:pt x="1203960" y="222884"/>
                  </a:lnTo>
                  <a:lnTo>
                    <a:pt x="1203960" y="376808"/>
                  </a:lnTo>
                  <a:lnTo>
                    <a:pt x="1129595" y="372367"/>
                  </a:lnTo>
                  <a:lnTo>
                    <a:pt x="1056833" y="367032"/>
                  </a:lnTo>
                  <a:lnTo>
                    <a:pt x="985758" y="360831"/>
                  </a:lnTo>
                  <a:lnTo>
                    <a:pt x="916452" y="353790"/>
                  </a:lnTo>
                  <a:lnTo>
                    <a:pt x="848999" y="345933"/>
                  </a:lnTo>
                  <a:lnTo>
                    <a:pt x="783481" y="337288"/>
                  </a:lnTo>
                  <a:lnTo>
                    <a:pt x="719982" y="327880"/>
                  </a:lnTo>
                  <a:lnTo>
                    <a:pt x="658585" y="317735"/>
                  </a:lnTo>
                  <a:lnTo>
                    <a:pt x="599373" y="306878"/>
                  </a:lnTo>
                  <a:lnTo>
                    <a:pt x="542429" y="295337"/>
                  </a:lnTo>
                  <a:lnTo>
                    <a:pt x="487836" y="283137"/>
                  </a:lnTo>
                  <a:lnTo>
                    <a:pt x="435677" y="270303"/>
                  </a:lnTo>
                  <a:lnTo>
                    <a:pt x="386035" y="256862"/>
                  </a:lnTo>
                  <a:lnTo>
                    <a:pt x="338994" y="242839"/>
                  </a:lnTo>
                  <a:lnTo>
                    <a:pt x="294637" y="228261"/>
                  </a:lnTo>
                  <a:lnTo>
                    <a:pt x="253046" y="213154"/>
                  </a:lnTo>
                  <a:lnTo>
                    <a:pt x="214304" y="197543"/>
                  </a:lnTo>
                  <a:lnTo>
                    <a:pt x="178496" y="181454"/>
                  </a:lnTo>
                  <a:lnTo>
                    <a:pt x="116010" y="147947"/>
                  </a:lnTo>
                  <a:lnTo>
                    <a:pt x="66253" y="112841"/>
                  </a:lnTo>
                  <a:lnTo>
                    <a:pt x="29889" y="76343"/>
                  </a:lnTo>
                  <a:lnTo>
                    <a:pt x="7583" y="38660"/>
                  </a:lnTo>
                  <a:lnTo>
                    <a:pt x="1909" y="19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3019" y="4559808"/>
              <a:ext cx="1512570" cy="539115"/>
            </a:xfrm>
            <a:custGeom>
              <a:avLst/>
              <a:gdLst/>
              <a:ahLst/>
              <a:cxnLst/>
              <a:rect l="l" t="t" r="r" b="b"/>
              <a:pathLst>
                <a:path w="1512570" h="539114">
                  <a:moveTo>
                    <a:pt x="1512180" y="0"/>
                  </a:moveTo>
                  <a:lnTo>
                    <a:pt x="1460196" y="227"/>
                  </a:lnTo>
                  <a:lnTo>
                    <a:pt x="1408353" y="907"/>
                  </a:lnTo>
                  <a:lnTo>
                    <a:pt x="1356694" y="2037"/>
                  </a:lnTo>
                  <a:lnTo>
                    <a:pt x="1305264" y="3617"/>
                  </a:lnTo>
                  <a:lnTo>
                    <a:pt x="1254107" y="5642"/>
                  </a:lnTo>
                  <a:lnTo>
                    <a:pt x="1203268" y="8112"/>
                  </a:lnTo>
                  <a:lnTo>
                    <a:pt x="1152792" y="11023"/>
                  </a:lnTo>
                  <a:lnTo>
                    <a:pt x="1102722" y="14374"/>
                  </a:lnTo>
                  <a:lnTo>
                    <a:pt x="1053104" y="18162"/>
                  </a:lnTo>
                  <a:lnTo>
                    <a:pt x="1003983" y="22386"/>
                  </a:lnTo>
                  <a:lnTo>
                    <a:pt x="955402" y="27043"/>
                  </a:lnTo>
                  <a:lnTo>
                    <a:pt x="907406" y="32131"/>
                  </a:lnTo>
                  <a:lnTo>
                    <a:pt x="834663" y="40790"/>
                  </a:lnTo>
                  <a:lnTo>
                    <a:pt x="764568" y="50300"/>
                  </a:lnTo>
                  <a:lnTo>
                    <a:pt x="697176" y="60625"/>
                  </a:lnTo>
                  <a:lnTo>
                    <a:pt x="632540" y="71731"/>
                  </a:lnTo>
                  <a:lnTo>
                    <a:pt x="570715" y="83583"/>
                  </a:lnTo>
                  <a:lnTo>
                    <a:pt x="511754" y="96146"/>
                  </a:lnTo>
                  <a:lnTo>
                    <a:pt x="455712" y="109384"/>
                  </a:lnTo>
                  <a:lnTo>
                    <a:pt x="402642" y="123263"/>
                  </a:lnTo>
                  <a:lnTo>
                    <a:pt x="352598" y="137747"/>
                  </a:lnTo>
                  <a:lnTo>
                    <a:pt x="305635" y="152801"/>
                  </a:lnTo>
                  <a:lnTo>
                    <a:pt x="261807" y="168392"/>
                  </a:lnTo>
                  <a:lnTo>
                    <a:pt x="221166" y="184483"/>
                  </a:lnTo>
                  <a:lnTo>
                    <a:pt x="183768" y="201039"/>
                  </a:lnTo>
                  <a:lnTo>
                    <a:pt x="118916" y="235408"/>
                  </a:lnTo>
                  <a:lnTo>
                    <a:pt x="67680" y="271219"/>
                  </a:lnTo>
                  <a:lnTo>
                    <a:pt x="30495" y="308191"/>
                  </a:lnTo>
                  <a:lnTo>
                    <a:pt x="7790" y="346045"/>
                  </a:lnTo>
                  <a:lnTo>
                    <a:pt x="0" y="384501"/>
                  </a:lnTo>
                  <a:lnTo>
                    <a:pt x="1832" y="403866"/>
                  </a:lnTo>
                  <a:lnTo>
                    <a:pt x="17221" y="442699"/>
                  </a:lnTo>
                  <a:lnTo>
                    <a:pt x="48603" y="481432"/>
                  </a:lnTo>
                  <a:lnTo>
                    <a:pt x="96411" y="519786"/>
                  </a:lnTo>
                  <a:lnTo>
                    <a:pt x="126610" y="538734"/>
                  </a:lnTo>
                  <a:lnTo>
                    <a:pt x="153519" y="523903"/>
                  </a:lnTo>
                  <a:lnTo>
                    <a:pt x="182684" y="509462"/>
                  </a:lnTo>
                  <a:lnTo>
                    <a:pt x="247515" y="481797"/>
                  </a:lnTo>
                  <a:lnTo>
                    <a:pt x="320563" y="455828"/>
                  </a:lnTo>
                  <a:lnTo>
                    <a:pt x="360000" y="443507"/>
                  </a:lnTo>
                  <a:lnTo>
                    <a:pt x="401289" y="431645"/>
                  </a:lnTo>
                  <a:lnTo>
                    <a:pt x="444362" y="420251"/>
                  </a:lnTo>
                  <a:lnTo>
                    <a:pt x="489153" y="409338"/>
                  </a:lnTo>
                  <a:lnTo>
                    <a:pt x="535593" y="398916"/>
                  </a:lnTo>
                  <a:lnTo>
                    <a:pt x="583616" y="388997"/>
                  </a:lnTo>
                  <a:lnTo>
                    <a:pt x="633154" y="379592"/>
                  </a:lnTo>
                  <a:lnTo>
                    <a:pt x="684140" y="370713"/>
                  </a:lnTo>
                  <a:lnTo>
                    <a:pt x="736505" y="362369"/>
                  </a:lnTo>
                  <a:lnTo>
                    <a:pt x="790183" y="354574"/>
                  </a:lnTo>
                  <a:lnTo>
                    <a:pt x="845107" y="347337"/>
                  </a:lnTo>
                  <a:lnTo>
                    <a:pt x="901209" y="340671"/>
                  </a:lnTo>
                  <a:lnTo>
                    <a:pt x="958421" y="334587"/>
                  </a:lnTo>
                  <a:lnTo>
                    <a:pt x="1016676" y="329095"/>
                  </a:lnTo>
                  <a:lnTo>
                    <a:pt x="1075907" y="324207"/>
                  </a:lnTo>
                  <a:lnTo>
                    <a:pt x="1136046" y="319934"/>
                  </a:lnTo>
                  <a:lnTo>
                    <a:pt x="1197026" y="316288"/>
                  </a:lnTo>
                  <a:lnTo>
                    <a:pt x="1258779" y="313279"/>
                  </a:lnTo>
                  <a:lnTo>
                    <a:pt x="1321239" y="310920"/>
                  </a:lnTo>
                  <a:lnTo>
                    <a:pt x="1384337" y="309220"/>
                  </a:lnTo>
                  <a:lnTo>
                    <a:pt x="1448006" y="308193"/>
                  </a:lnTo>
                  <a:lnTo>
                    <a:pt x="1512180" y="307848"/>
                  </a:lnTo>
                  <a:lnTo>
                    <a:pt x="151218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3391" y="4559808"/>
              <a:ext cx="1511935" cy="1223645"/>
            </a:xfrm>
            <a:custGeom>
              <a:avLst/>
              <a:gdLst/>
              <a:ahLst/>
              <a:cxnLst/>
              <a:rect l="l" t="t" r="r" b="b"/>
              <a:pathLst>
                <a:path w="1511934" h="1223645">
                  <a:moveTo>
                    <a:pt x="0" y="384810"/>
                  </a:moveTo>
                  <a:lnTo>
                    <a:pt x="7583" y="423470"/>
                  </a:lnTo>
                  <a:lnTo>
                    <a:pt x="29889" y="461153"/>
                  </a:lnTo>
                  <a:lnTo>
                    <a:pt x="66253" y="497651"/>
                  </a:lnTo>
                  <a:lnTo>
                    <a:pt x="116010" y="532757"/>
                  </a:lnTo>
                  <a:lnTo>
                    <a:pt x="178496" y="566264"/>
                  </a:lnTo>
                  <a:lnTo>
                    <a:pt x="214304" y="582353"/>
                  </a:lnTo>
                  <a:lnTo>
                    <a:pt x="253046" y="597964"/>
                  </a:lnTo>
                  <a:lnTo>
                    <a:pt x="294637" y="613071"/>
                  </a:lnTo>
                  <a:lnTo>
                    <a:pt x="338994" y="627649"/>
                  </a:lnTo>
                  <a:lnTo>
                    <a:pt x="386035" y="641672"/>
                  </a:lnTo>
                  <a:lnTo>
                    <a:pt x="435677" y="655113"/>
                  </a:lnTo>
                  <a:lnTo>
                    <a:pt x="487836" y="667947"/>
                  </a:lnTo>
                  <a:lnTo>
                    <a:pt x="542429" y="680147"/>
                  </a:lnTo>
                  <a:lnTo>
                    <a:pt x="599373" y="691688"/>
                  </a:lnTo>
                  <a:lnTo>
                    <a:pt x="658585" y="702545"/>
                  </a:lnTo>
                  <a:lnTo>
                    <a:pt x="719982" y="712690"/>
                  </a:lnTo>
                  <a:lnTo>
                    <a:pt x="783481" y="722098"/>
                  </a:lnTo>
                  <a:lnTo>
                    <a:pt x="848999" y="730743"/>
                  </a:lnTo>
                  <a:lnTo>
                    <a:pt x="916452" y="738600"/>
                  </a:lnTo>
                  <a:lnTo>
                    <a:pt x="985758" y="745641"/>
                  </a:lnTo>
                  <a:lnTo>
                    <a:pt x="1056833" y="751842"/>
                  </a:lnTo>
                  <a:lnTo>
                    <a:pt x="1129595" y="757177"/>
                  </a:lnTo>
                  <a:lnTo>
                    <a:pt x="1203960" y="761619"/>
                  </a:lnTo>
                  <a:lnTo>
                    <a:pt x="1203960" y="607695"/>
                  </a:lnTo>
                  <a:lnTo>
                    <a:pt x="1511808" y="923544"/>
                  </a:lnTo>
                  <a:lnTo>
                    <a:pt x="1203960" y="1223327"/>
                  </a:lnTo>
                  <a:lnTo>
                    <a:pt x="1203960" y="1069403"/>
                  </a:lnTo>
                  <a:lnTo>
                    <a:pt x="1129595" y="1064970"/>
                  </a:lnTo>
                  <a:lnTo>
                    <a:pt x="1056833" y="1059644"/>
                  </a:lnTo>
                  <a:lnTo>
                    <a:pt x="985758" y="1053451"/>
                  </a:lnTo>
                  <a:lnTo>
                    <a:pt x="916452" y="1046416"/>
                  </a:lnTo>
                  <a:lnTo>
                    <a:pt x="848999" y="1038565"/>
                  </a:lnTo>
                  <a:lnTo>
                    <a:pt x="783481" y="1029925"/>
                  </a:lnTo>
                  <a:lnTo>
                    <a:pt x="719982" y="1020522"/>
                  </a:lnTo>
                  <a:lnTo>
                    <a:pt x="658585" y="1010381"/>
                  </a:lnTo>
                  <a:lnTo>
                    <a:pt x="599373" y="999528"/>
                  </a:lnTo>
                  <a:lnTo>
                    <a:pt x="542429" y="987989"/>
                  </a:lnTo>
                  <a:lnTo>
                    <a:pt x="487836" y="975791"/>
                  </a:lnTo>
                  <a:lnTo>
                    <a:pt x="435677" y="962960"/>
                  </a:lnTo>
                  <a:lnTo>
                    <a:pt x="386035" y="949520"/>
                  </a:lnTo>
                  <a:lnTo>
                    <a:pt x="338994" y="935499"/>
                  </a:lnTo>
                  <a:lnTo>
                    <a:pt x="294637" y="920922"/>
                  </a:lnTo>
                  <a:lnTo>
                    <a:pt x="253046" y="905815"/>
                  </a:lnTo>
                  <a:lnTo>
                    <a:pt x="214304" y="890204"/>
                  </a:lnTo>
                  <a:lnTo>
                    <a:pt x="178496" y="874116"/>
                  </a:lnTo>
                  <a:lnTo>
                    <a:pt x="116010" y="840608"/>
                  </a:lnTo>
                  <a:lnTo>
                    <a:pt x="66253" y="805501"/>
                  </a:lnTo>
                  <a:lnTo>
                    <a:pt x="29889" y="769002"/>
                  </a:lnTo>
                  <a:lnTo>
                    <a:pt x="7583" y="731318"/>
                  </a:lnTo>
                  <a:lnTo>
                    <a:pt x="0" y="692658"/>
                  </a:lnTo>
                  <a:lnTo>
                    <a:pt x="0" y="384810"/>
                  </a:lnTo>
                  <a:lnTo>
                    <a:pt x="15453" y="329595"/>
                  </a:lnTo>
                  <a:lnTo>
                    <a:pt x="42266" y="294096"/>
                  </a:lnTo>
                  <a:lnTo>
                    <a:pt x="81549" y="259834"/>
                  </a:lnTo>
                  <a:lnTo>
                    <a:pt x="132666" y="226971"/>
                  </a:lnTo>
                  <a:lnTo>
                    <a:pt x="194986" y="195667"/>
                  </a:lnTo>
                  <a:lnTo>
                    <a:pt x="230148" y="180650"/>
                  </a:lnTo>
                  <a:lnTo>
                    <a:pt x="267873" y="166084"/>
                  </a:lnTo>
                  <a:lnTo>
                    <a:pt x="308082" y="151988"/>
                  </a:lnTo>
                  <a:lnTo>
                    <a:pt x="350695" y="138384"/>
                  </a:lnTo>
                  <a:lnTo>
                    <a:pt x="395633" y="125290"/>
                  </a:lnTo>
                  <a:lnTo>
                    <a:pt x="442817" y="112728"/>
                  </a:lnTo>
                  <a:lnTo>
                    <a:pt x="492167" y="100717"/>
                  </a:lnTo>
                  <a:lnTo>
                    <a:pt x="543606" y="89277"/>
                  </a:lnTo>
                  <a:lnTo>
                    <a:pt x="597052" y="78430"/>
                  </a:lnTo>
                  <a:lnTo>
                    <a:pt x="652427" y="68194"/>
                  </a:lnTo>
                  <a:lnTo>
                    <a:pt x="709653" y="58591"/>
                  </a:lnTo>
                  <a:lnTo>
                    <a:pt x="768649" y="49639"/>
                  </a:lnTo>
                  <a:lnTo>
                    <a:pt x="829336" y="41360"/>
                  </a:lnTo>
                  <a:lnTo>
                    <a:pt x="891635" y="33774"/>
                  </a:lnTo>
                  <a:lnTo>
                    <a:pt x="955468" y="26901"/>
                  </a:lnTo>
                  <a:lnTo>
                    <a:pt x="1020754" y="20761"/>
                  </a:lnTo>
                  <a:lnTo>
                    <a:pt x="1087415" y="15374"/>
                  </a:lnTo>
                  <a:lnTo>
                    <a:pt x="1155371" y="10760"/>
                  </a:lnTo>
                  <a:lnTo>
                    <a:pt x="1224543" y="6940"/>
                  </a:lnTo>
                  <a:lnTo>
                    <a:pt x="1294852" y="3934"/>
                  </a:lnTo>
                  <a:lnTo>
                    <a:pt x="1366218" y="1762"/>
                  </a:lnTo>
                  <a:lnTo>
                    <a:pt x="1438563" y="443"/>
                  </a:lnTo>
                  <a:lnTo>
                    <a:pt x="1511808" y="0"/>
                  </a:lnTo>
                  <a:lnTo>
                    <a:pt x="1511808" y="307848"/>
                  </a:lnTo>
                  <a:lnTo>
                    <a:pt x="1447634" y="308193"/>
                  </a:lnTo>
                  <a:lnTo>
                    <a:pt x="1383965" y="309220"/>
                  </a:lnTo>
                  <a:lnTo>
                    <a:pt x="1320867" y="310920"/>
                  </a:lnTo>
                  <a:lnTo>
                    <a:pt x="1258407" y="313279"/>
                  </a:lnTo>
                  <a:lnTo>
                    <a:pt x="1196654" y="316288"/>
                  </a:lnTo>
                  <a:lnTo>
                    <a:pt x="1135674" y="319934"/>
                  </a:lnTo>
                  <a:lnTo>
                    <a:pt x="1075535" y="324207"/>
                  </a:lnTo>
                  <a:lnTo>
                    <a:pt x="1016304" y="329095"/>
                  </a:lnTo>
                  <a:lnTo>
                    <a:pt x="958049" y="334587"/>
                  </a:lnTo>
                  <a:lnTo>
                    <a:pt x="900837" y="340671"/>
                  </a:lnTo>
                  <a:lnTo>
                    <a:pt x="844735" y="347337"/>
                  </a:lnTo>
                  <a:lnTo>
                    <a:pt x="789811" y="354574"/>
                  </a:lnTo>
                  <a:lnTo>
                    <a:pt x="736133" y="362369"/>
                  </a:lnTo>
                  <a:lnTo>
                    <a:pt x="683767" y="370713"/>
                  </a:lnTo>
                  <a:lnTo>
                    <a:pt x="632782" y="379592"/>
                  </a:lnTo>
                  <a:lnTo>
                    <a:pt x="583244" y="388997"/>
                  </a:lnTo>
                  <a:lnTo>
                    <a:pt x="535221" y="398916"/>
                  </a:lnTo>
                  <a:lnTo>
                    <a:pt x="488781" y="409338"/>
                  </a:lnTo>
                  <a:lnTo>
                    <a:pt x="443990" y="420251"/>
                  </a:lnTo>
                  <a:lnTo>
                    <a:pt x="400917" y="431645"/>
                  </a:lnTo>
                  <a:lnTo>
                    <a:pt x="359628" y="443507"/>
                  </a:lnTo>
                  <a:lnTo>
                    <a:pt x="320191" y="455828"/>
                  </a:lnTo>
                  <a:lnTo>
                    <a:pt x="282674" y="468595"/>
                  </a:lnTo>
                  <a:lnTo>
                    <a:pt x="213667" y="495423"/>
                  </a:lnTo>
                  <a:lnTo>
                    <a:pt x="153147" y="523903"/>
                  </a:lnTo>
                  <a:lnTo>
                    <a:pt x="126237" y="538734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87" y="122"/>
            <a:ext cx="2061845" cy="1800860"/>
          </a:xfrm>
          <a:custGeom>
            <a:avLst/>
            <a:gdLst/>
            <a:ahLst/>
            <a:cxnLst/>
            <a:rect l="l" t="t" r="r" b="b"/>
            <a:pathLst>
              <a:path w="2061845" h="1800860">
                <a:moveTo>
                  <a:pt x="2020466" y="334446"/>
                </a:moveTo>
                <a:lnTo>
                  <a:pt x="1887441" y="130860"/>
                </a:lnTo>
                <a:lnTo>
                  <a:pt x="1904610" y="180353"/>
                </a:lnTo>
                <a:lnTo>
                  <a:pt x="1932108" y="222437"/>
                </a:lnTo>
                <a:lnTo>
                  <a:pt x="1980554" y="366234"/>
                </a:lnTo>
                <a:lnTo>
                  <a:pt x="1985240" y="419842"/>
                </a:lnTo>
                <a:lnTo>
                  <a:pt x="2000085" y="465779"/>
                </a:lnTo>
                <a:lnTo>
                  <a:pt x="2003793" y="517889"/>
                </a:lnTo>
                <a:lnTo>
                  <a:pt x="2006960" y="569172"/>
                </a:lnTo>
                <a:lnTo>
                  <a:pt x="2009553" y="619576"/>
                </a:lnTo>
                <a:lnTo>
                  <a:pt x="2011537" y="669049"/>
                </a:lnTo>
                <a:lnTo>
                  <a:pt x="2012879" y="717538"/>
                </a:lnTo>
                <a:lnTo>
                  <a:pt x="2002913" y="771939"/>
                </a:lnTo>
                <a:lnTo>
                  <a:pt x="1992237" y="825253"/>
                </a:lnTo>
                <a:lnTo>
                  <a:pt x="1991447" y="870480"/>
                </a:lnTo>
                <a:lnTo>
                  <a:pt x="1978084" y="919683"/>
                </a:lnTo>
                <a:lnTo>
                  <a:pt x="1963760" y="967414"/>
                </a:lnTo>
                <a:lnTo>
                  <a:pt x="1948462" y="1013655"/>
                </a:lnTo>
                <a:lnTo>
                  <a:pt x="1932179" y="1058389"/>
                </a:lnTo>
                <a:lnTo>
                  <a:pt x="1914898" y="1101596"/>
                </a:lnTo>
                <a:lnTo>
                  <a:pt x="1896609" y="1143258"/>
                </a:lnTo>
                <a:lnTo>
                  <a:pt x="1866667" y="1190306"/>
                </a:lnTo>
                <a:lnTo>
                  <a:pt x="1846324" y="1228825"/>
                </a:lnTo>
                <a:lnTo>
                  <a:pt x="1814305" y="1272693"/>
                </a:lnTo>
                <a:lnTo>
                  <a:pt x="1791860" y="1307997"/>
                </a:lnTo>
                <a:lnTo>
                  <a:pt x="1757715" y="1348612"/>
                </a:lnTo>
                <a:lnTo>
                  <a:pt x="1733122" y="1380627"/>
                </a:lnTo>
                <a:lnTo>
                  <a:pt x="1696805" y="1417918"/>
                </a:lnTo>
                <a:lnTo>
                  <a:pt x="1659384" y="1453518"/>
                </a:lnTo>
                <a:lnTo>
                  <a:pt x="1620847" y="1487411"/>
                </a:lnTo>
                <a:lnTo>
                  <a:pt x="1591813" y="1512630"/>
                </a:lnTo>
                <a:lnTo>
                  <a:pt x="1551008" y="1543053"/>
                </a:lnTo>
                <a:lnTo>
                  <a:pt x="1509052" y="1571712"/>
                </a:lnTo>
                <a:lnTo>
                  <a:pt x="1465929" y="1598587"/>
                </a:lnTo>
                <a:lnTo>
                  <a:pt x="1421654" y="1623699"/>
                </a:lnTo>
                <a:lnTo>
                  <a:pt x="1376240" y="1647067"/>
                </a:lnTo>
                <a:lnTo>
                  <a:pt x="1340329" y="1661762"/>
                </a:lnTo>
                <a:lnTo>
                  <a:pt x="1292672" y="1681696"/>
                </a:lnTo>
                <a:lnTo>
                  <a:pt x="1243910" y="1699941"/>
                </a:lnTo>
                <a:lnTo>
                  <a:pt x="1204688" y="1709568"/>
                </a:lnTo>
                <a:lnTo>
                  <a:pt x="1153755" y="1724490"/>
                </a:lnTo>
                <a:lnTo>
                  <a:pt x="1101754" y="1737777"/>
                </a:lnTo>
                <a:lnTo>
                  <a:pt x="1059328" y="1742500"/>
                </a:lnTo>
                <a:lnTo>
                  <a:pt x="1015858" y="1745626"/>
                </a:lnTo>
                <a:lnTo>
                  <a:pt x="960725" y="1754120"/>
                </a:lnTo>
                <a:lnTo>
                  <a:pt x="915203" y="1754104"/>
                </a:lnTo>
                <a:lnTo>
                  <a:pt x="868673" y="1752546"/>
                </a:lnTo>
                <a:lnTo>
                  <a:pt x="821146" y="1749463"/>
                </a:lnTo>
                <a:lnTo>
                  <a:pt x="772635" y="1744874"/>
                </a:lnTo>
                <a:lnTo>
                  <a:pt x="723151" y="1738796"/>
                </a:lnTo>
                <a:lnTo>
                  <a:pt x="672708" y="1731249"/>
                </a:lnTo>
                <a:lnTo>
                  <a:pt x="620389" y="1720831"/>
                </a:lnTo>
                <a:lnTo>
                  <a:pt x="577958" y="1702330"/>
                </a:lnTo>
                <a:lnTo>
                  <a:pt x="524188" y="1689692"/>
                </a:lnTo>
                <a:lnTo>
                  <a:pt x="480374" y="1669074"/>
                </a:lnTo>
                <a:lnTo>
                  <a:pt x="435920" y="1647475"/>
                </a:lnTo>
                <a:lnTo>
                  <a:pt x="390859" y="1624948"/>
                </a:lnTo>
                <a:lnTo>
                  <a:pt x="345226" y="1601545"/>
                </a:lnTo>
                <a:lnTo>
                  <a:pt x="299055" y="1577318"/>
                </a:lnTo>
                <a:lnTo>
                  <a:pt x="263010" y="1545372"/>
                </a:lnTo>
                <a:lnTo>
                  <a:pt x="215864" y="1519654"/>
                </a:lnTo>
                <a:lnTo>
                  <a:pt x="103839" y="1417860"/>
                </a:lnTo>
                <a:lnTo>
                  <a:pt x="76415" y="1375890"/>
                </a:lnTo>
                <a:lnTo>
                  <a:pt x="38060" y="1340407"/>
                </a:lnTo>
                <a:lnTo>
                  <a:pt x="4298" y="1288737"/>
                </a:lnTo>
                <a:lnTo>
                  <a:pt x="5587" y="1360364"/>
                </a:lnTo>
                <a:lnTo>
                  <a:pt x="32657" y="1401793"/>
                </a:lnTo>
                <a:lnTo>
                  <a:pt x="70324" y="1436221"/>
                </a:lnTo>
                <a:lnTo>
                  <a:pt x="97055" y="1477131"/>
                </a:lnTo>
                <a:lnTo>
                  <a:pt x="170750" y="1543481"/>
                </a:lnTo>
                <a:lnTo>
                  <a:pt x="217654" y="1568828"/>
                </a:lnTo>
                <a:lnTo>
                  <a:pt x="253503" y="1600476"/>
                </a:lnTo>
                <a:lnTo>
                  <a:pt x="299531" y="1624483"/>
                </a:lnTo>
                <a:lnTo>
                  <a:pt x="334445" y="1654698"/>
                </a:lnTo>
                <a:lnTo>
                  <a:pt x="379477" y="1677182"/>
                </a:lnTo>
                <a:lnTo>
                  <a:pt x="423967" y="1698835"/>
                </a:lnTo>
                <a:lnTo>
                  <a:pt x="467885" y="1719613"/>
                </a:lnTo>
                <a:lnTo>
                  <a:pt x="521832" y="1732522"/>
                </a:lnTo>
                <a:lnTo>
                  <a:pt x="564516" y="1751411"/>
                </a:lnTo>
                <a:lnTo>
                  <a:pt x="617169" y="1762340"/>
                </a:lnTo>
                <a:lnTo>
                  <a:pt x="669131" y="1772210"/>
                </a:lnTo>
                <a:lnTo>
                  <a:pt x="720348" y="1780941"/>
                </a:lnTo>
                <a:lnTo>
                  <a:pt x="770565" y="1788141"/>
                </a:lnTo>
                <a:lnTo>
                  <a:pt x="819768" y="1793790"/>
                </a:lnTo>
                <a:lnTo>
                  <a:pt x="867946" y="1797869"/>
                </a:lnTo>
                <a:lnTo>
                  <a:pt x="915085" y="1800360"/>
                </a:lnTo>
                <a:lnTo>
                  <a:pt x="971806" y="1794296"/>
                </a:lnTo>
                <a:lnTo>
                  <a:pt x="1016832" y="1793551"/>
                </a:lnTo>
                <a:lnTo>
                  <a:pt x="1060782" y="1791162"/>
                </a:lnTo>
                <a:lnTo>
                  <a:pt x="1114277" y="1780160"/>
                </a:lnTo>
                <a:lnTo>
                  <a:pt x="1166671" y="1767474"/>
                </a:lnTo>
                <a:lnTo>
                  <a:pt x="1207320" y="1760032"/>
                </a:lnTo>
                <a:lnTo>
                  <a:pt x="1257476" y="1743921"/>
                </a:lnTo>
                <a:lnTo>
                  <a:pt x="1306495" y="1726069"/>
                </a:lnTo>
                <a:lnTo>
                  <a:pt x="1354363" y="1706457"/>
                </a:lnTo>
                <a:lnTo>
                  <a:pt x="1401069" y="1685066"/>
                </a:lnTo>
                <a:lnTo>
                  <a:pt x="1446600" y="1661877"/>
                </a:lnTo>
                <a:lnTo>
                  <a:pt x="1490944" y="1636871"/>
                </a:lnTo>
                <a:lnTo>
                  <a:pt x="1534087" y="1610028"/>
                </a:lnTo>
                <a:lnTo>
                  <a:pt x="1576026" y="1581342"/>
                </a:lnTo>
                <a:lnTo>
                  <a:pt x="1616765" y="1550818"/>
                </a:lnTo>
                <a:lnTo>
                  <a:pt x="1656316" y="1518477"/>
                </a:lnTo>
                <a:lnTo>
                  <a:pt x="1694692" y="1484337"/>
                </a:lnTo>
                <a:lnTo>
                  <a:pt x="1731904" y="1448417"/>
                </a:lnTo>
                <a:lnTo>
                  <a:pt x="1767966" y="1410735"/>
                </a:lnTo>
                <a:lnTo>
                  <a:pt x="1792258" y="1378259"/>
                </a:lnTo>
                <a:lnTo>
                  <a:pt x="1826056" y="1337113"/>
                </a:lnTo>
                <a:lnTo>
                  <a:pt x="1858740" y="1294263"/>
                </a:lnTo>
                <a:lnTo>
                  <a:pt x="1879691" y="1256674"/>
                </a:lnTo>
                <a:lnTo>
                  <a:pt x="1910186" y="1210473"/>
                </a:lnTo>
                <a:lnTo>
                  <a:pt x="1928973" y="1169571"/>
                </a:lnTo>
                <a:lnTo>
                  <a:pt x="1957327" y="1120094"/>
                </a:lnTo>
                <a:lnTo>
                  <a:pt x="1973998" y="1075955"/>
                </a:lnTo>
                <a:lnTo>
                  <a:pt x="1989631" y="1030225"/>
                </a:lnTo>
                <a:lnTo>
                  <a:pt x="2004236" y="982925"/>
                </a:lnTo>
                <a:lnTo>
                  <a:pt x="2017827" y="934072"/>
                </a:lnTo>
                <a:lnTo>
                  <a:pt x="2030417" y="883685"/>
                </a:lnTo>
                <a:lnTo>
                  <a:pt x="2042198" y="832062"/>
                </a:lnTo>
                <a:lnTo>
                  <a:pt x="2053285" y="779377"/>
                </a:lnTo>
                <a:lnTo>
                  <a:pt x="2053077" y="732623"/>
                </a:lnTo>
                <a:lnTo>
                  <a:pt x="2052235" y="684899"/>
                </a:lnTo>
                <a:lnTo>
                  <a:pt x="2061421" y="629303"/>
                </a:lnTo>
                <a:lnTo>
                  <a:pt x="2059401" y="579775"/>
                </a:lnTo>
                <a:lnTo>
                  <a:pt x="2056836" y="529414"/>
                </a:lnTo>
                <a:lnTo>
                  <a:pt x="2043125" y="485213"/>
                </a:lnTo>
                <a:lnTo>
                  <a:pt x="2039561" y="433323"/>
                </a:lnTo>
                <a:lnTo>
                  <a:pt x="2024910" y="387683"/>
                </a:lnTo>
                <a:lnTo>
                  <a:pt x="2020466" y="334446"/>
                </a:lnTo>
                <a:close/>
              </a:path>
              <a:path w="2061845" h="1800860">
                <a:moveTo>
                  <a:pt x="2808" y="1205973"/>
                </a:moveTo>
                <a:lnTo>
                  <a:pt x="2172" y="1285483"/>
                </a:lnTo>
                <a:lnTo>
                  <a:pt x="4298" y="1288737"/>
                </a:lnTo>
                <a:lnTo>
                  <a:pt x="2808" y="1205973"/>
                </a:lnTo>
                <a:close/>
              </a:path>
              <a:path w="2061845" h="1800860">
                <a:moveTo>
                  <a:pt x="1631622" y="157266"/>
                </a:moveTo>
                <a:lnTo>
                  <a:pt x="1582095" y="81468"/>
                </a:lnTo>
                <a:lnTo>
                  <a:pt x="1574011" y="115532"/>
                </a:lnTo>
                <a:lnTo>
                  <a:pt x="1578297" y="145310"/>
                </a:lnTo>
                <a:lnTo>
                  <a:pt x="1583947" y="177174"/>
                </a:lnTo>
                <a:lnTo>
                  <a:pt x="1628458" y="245296"/>
                </a:lnTo>
                <a:lnTo>
                  <a:pt x="1644703" y="293375"/>
                </a:lnTo>
                <a:lnTo>
                  <a:pt x="1671165" y="333873"/>
                </a:lnTo>
                <a:lnTo>
                  <a:pt x="1715698" y="471682"/>
                </a:lnTo>
                <a:lnTo>
                  <a:pt x="1718767" y="522814"/>
                </a:lnTo>
                <a:lnTo>
                  <a:pt x="1721185" y="572951"/>
                </a:lnTo>
                <a:lnTo>
                  <a:pt x="1733537" y="615072"/>
                </a:lnTo>
                <a:lnTo>
                  <a:pt x="1723880" y="669947"/>
                </a:lnTo>
                <a:lnTo>
                  <a:pt x="1724062" y="716661"/>
                </a:lnTo>
                <a:lnTo>
                  <a:pt x="1723404" y="762091"/>
                </a:lnTo>
                <a:lnTo>
                  <a:pt x="1711228" y="813109"/>
                </a:lnTo>
                <a:lnTo>
                  <a:pt x="1698117" y="862697"/>
                </a:lnTo>
                <a:lnTo>
                  <a:pt x="1683175" y="909483"/>
                </a:lnTo>
                <a:lnTo>
                  <a:pt x="1666851" y="954154"/>
                </a:lnTo>
                <a:lnTo>
                  <a:pt x="1649147" y="996711"/>
                </a:lnTo>
                <a:lnTo>
                  <a:pt x="1630061" y="1037157"/>
                </a:lnTo>
                <a:lnTo>
                  <a:pt x="1609597" y="1075490"/>
                </a:lnTo>
                <a:lnTo>
                  <a:pt x="1577122" y="1118661"/>
                </a:lnTo>
                <a:lnTo>
                  <a:pt x="1553900" y="1152775"/>
                </a:lnTo>
                <a:lnTo>
                  <a:pt x="1518669" y="1191728"/>
                </a:lnTo>
                <a:lnTo>
                  <a:pt x="1492693" y="1221627"/>
                </a:lnTo>
                <a:lnTo>
                  <a:pt x="1454710" y="1256367"/>
                </a:lnTo>
                <a:lnTo>
                  <a:pt x="1425982" y="1282055"/>
                </a:lnTo>
                <a:lnTo>
                  <a:pt x="1385249" y="1312586"/>
                </a:lnTo>
                <a:lnTo>
                  <a:pt x="1343141" y="1341014"/>
                </a:lnTo>
                <a:lnTo>
                  <a:pt x="1310291" y="1360394"/>
                </a:lnTo>
                <a:lnTo>
                  <a:pt x="1265438" y="1384620"/>
                </a:lnTo>
                <a:lnTo>
                  <a:pt x="1219212" y="1406746"/>
                </a:lnTo>
                <a:lnTo>
                  <a:pt x="1182247" y="1419827"/>
                </a:lnTo>
                <a:lnTo>
                  <a:pt x="1133280" y="1437757"/>
                </a:lnTo>
                <a:lnTo>
                  <a:pt x="1093574" y="1446643"/>
                </a:lnTo>
                <a:lnTo>
                  <a:pt x="1041868" y="1460382"/>
                </a:lnTo>
                <a:lnTo>
                  <a:pt x="999425" y="1465079"/>
                </a:lnTo>
                <a:lnTo>
                  <a:pt x="955614" y="1467683"/>
                </a:lnTo>
                <a:lnTo>
                  <a:pt x="910436" y="1468194"/>
                </a:lnTo>
                <a:lnTo>
                  <a:pt x="863892" y="1466615"/>
                </a:lnTo>
                <a:lnTo>
                  <a:pt x="815982" y="1462946"/>
                </a:lnTo>
                <a:lnTo>
                  <a:pt x="766707" y="1457188"/>
                </a:lnTo>
                <a:lnTo>
                  <a:pt x="716111" y="1449406"/>
                </a:lnTo>
                <a:lnTo>
                  <a:pt x="664626" y="1440266"/>
                </a:lnTo>
                <a:lnTo>
                  <a:pt x="622931" y="1422890"/>
                </a:lnTo>
                <a:lnTo>
                  <a:pt x="580441" y="1404298"/>
                </a:lnTo>
                <a:lnTo>
                  <a:pt x="537203" y="1384561"/>
                </a:lnTo>
                <a:lnTo>
                  <a:pt x="493264" y="1363750"/>
                </a:lnTo>
                <a:lnTo>
                  <a:pt x="459302" y="1334991"/>
                </a:lnTo>
                <a:lnTo>
                  <a:pt x="414100" y="1312248"/>
                </a:lnTo>
                <a:lnTo>
                  <a:pt x="307210" y="1218315"/>
                </a:lnTo>
                <a:lnTo>
                  <a:pt x="281308" y="1178673"/>
                </a:lnTo>
                <a:lnTo>
                  <a:pt x="244401" y="1145406"/>
                </a:lnTo>
                <a:lnTo>
                  <a:pt x="199447" y="1076607"/>
                </a:lnTo>
                <a:lnTo>
                  <a:pt x="145384" y="1040303"/>
                </a:lnTo>
                <a:lnTo>
                  <a:pt x="62432" y="1029440"/>
                </a:lnTo>
                <a:lnTo>
                  <a:pt x="21748" y="1036829"/>
                </a:lnTo>
                <a:lnTo>
                  <a:pt x="0" y="1049980"/>
                </a:lnTo>
                <a:lnTo>
                  <a:pt x="2808" y="1205973"/>
                </a:lnTo>
                <a:lnTo>
                  <a:pt x="3640" y="1101987"/>
                </a:lnTo>
                <a:lnTo>
                  <a:pt x="3487" y="1101753"/>
                </a:lnTo>
                <a:lnTo>
                  <a:pt x="24605" y="1087638"/>
                </a:lnTo>
                <a:lnTo>
                  <a:pt x="62137" y="1075424"/>
                </a:lnTo>
                <a:lnTo>
                  <a:pt x="106927" y="1074318"/>
                </a:lnTo>
                <a:lnTo>
                  <a:pt x="127443" y="1082499"/>
                </a:lnTo>
                <a:lnTo>
                  <a:pt x="149449" y="1092960"/>
                </a:lnTo>
                <a:lnTo>
                  <a:pt x="175522" y="1132863"/>
                </a:lnTo>
                <a:lnTo>
                  <a:pt x="214239" y="1168898"/>
                </a:lnTo>
                <a:lnTo>
                  <a:pt x="241978" y="1211351"/>
                </a:lnTo>
                <a:lnTo>
                  <a:pt x="279953" y="1246253"/>
                </a:lnTo>
                <a:lnTo>
                  <a:pt x="306853" y="1287422"/>
                </a:lnTo>
                <a:lnTo>
                  <a:pt x="343891" y="1320888"/>
                </a:lnTo>
                <a:lnTo>
                  <a:pt x="391018" y="1346577"/>
                </a:lnTo>
                <a:lnTo>
                  <a:pt x="426921" y="1378306"/>
                </a:lnTo>
                <a:lnTo>
                  <a:pt x="472814" y="1402107"/>
                </a:lnTo>
                <a:lnTo>
                  <a:pt x="518017" y="1424851"/>
                </a:lnTo>
                <a:lnTo>
                  <a:pt x="562480" y="1446462"/>
                </a:lnTo>
                <a:lnTo>
                  <a:pt x="606153" y="1466866"/>
                </a:lnTo>
                <a:lnTo>
                  <a:pt x="659620" y="1479040"/>
                </a:lnTo>
                <a:lnTo>
                  <a:pt x="701567" y="1496802"/>
                </a:lnTo>
                <a:lnTo>
                  <a:pt x="753209" y="1506183"/>
                </a:lnTo>
                <a:lnTo>
                  <a:pt x="802990" y="1512716"/>
                </a:lnTo>
                <a:lnTo>
                  <a:pt x="851494" y="1517296"/>
                </a:lnTo>
                <a:lnTo>
                  <a:pt x="909331" y="1512939"/>
                </a:lnTo>
                <a:lnTo>
                  <a:pt x="955213" y="1513506"/>
                </a:lnTo>
                <a:lnTo>
                  <a:pt x="999751" y="1512014"/>
                </a:lnTo>
                <a:lnTo>
                  <a:pt x="1053553" y="1501483"/>
                </a:lnTo>
                <a:lnTo>
                  <a:pt x="1095333" y="1495771"/>
                </a:lnTo>
                <a:lnTo>
                  <a:pt x="1146331" y="1480950"/>
                </a:lnTo>
                <a:lnTo>
                  <a:pt x="1195895" y="1463932"/>
                </a:lnTo>
                <a:lnTo>
                  <a:pt x="1244000" y="1444682"/>
                </a:lnTo>
                <a:lnTo>
                  <a:pt x="1279993" y="1430114"/>
                </a:lnTo>
                <a:lnTo>
                  <a:pt x="1325114" y="1406297"/>
                </a:lnTo>
                <a:lnTo>
                  <a:pt x="1368709" y="1380145"/>
                </a:lnTo>
                <a:lnTo>
                  <a:pt x="1410756" y="1351624"/>
                </a:lnTo>
                <a:lnTo>
                  <a:pt x="1451271" y="1320758"/>
                </a:lnTo>
                <a:lnTo>
                  <a:pt x="1490275" y="1287580"/>
                </a:lnTo>
                <a:lnTo>
                  <a:pt x="1527790" y="1252122"/>
                </a:lnTo>
                <a:lnTo>
                  <a:pt x="1563837" y="1214418"/>
                </a:lnTo>
                <a:lnTo>
                  <a:pt x="1587805" y="1181446"/>
                </a:lnTo>
                <a:lnTo>
                  <a:pt x="1620978" y="1139345"/>
                </a:lnTo>
                <a:lnTo>
                  <a:pt x="1642116" y="1102041"/>
                </a:lnTo>
                <a:lnTo>
                  <a:pt x="1672502" y="1055673"/>
                </a:lnTo>
                <a:lnTo>
                  <a:pt x="1690894" y="1014168"/>
                </a:lnTo>
                <a:lnTo>
                  <a:pt x="1707945" y="970610"/>
                </a:lnTo>
                <a:lnTo>
                  <a:pt x="1734308" y="918086"/>
                </a:lnTo>
                <a:lnTo>
                  <a:pt x="1748741" y="870521"/>
                </a:lnTo>
                <a:lnTo>
                  <a:pt x="1760583" y="818990"/>
                </a:lnTo>
                <a:lnTo>
                  <a:pt x="1760740" y="772795"/>
                </a:lnTo>
                <a:lnTo>
                  <a:pt x="1770502" y="718081"/>
                </a:lnTo>
                <a:lnTo>
                  <a:pt x="1779262" y="661835"/>
                </a:lnTo>
                <a:lnTo>
                  <a:pt x="1776416" y="611043"/>
                </a:lnTo>
                <a:lnTo>
                  <a:pt x="1772620" y="558798"/>
                </a:lnTo>
                <a:lnTo>
                  <a:pt x="1767901" y="505140"/>
                </a:lnTo>
                <a:lnTo>
                  <a:pt x="1688773" y="267951"/>
                </a:lnTo>
                <a:lnTo>
                  <a:pt x="1633410" y="183221"/>
                </a:lnTo>
                <a:lnTo>
                  <a:pt x="1631622" y="157266"/>
                </a:lnTo>
                <a:close/>
              </a:path>
              <a:path w="2061845" h="1800860">
                <a:moveTo>
                  <a:pt x="1901494" y="59496"/>
                </a:moveTo>
                <a:lnTo>
                  <a:pt x="1862848" y="349"/>
                </a:lnTo>
                <a:lnTo>
                  <a:pt x="1619887" y="0"/>
                </a:lnTo>
                <a:lnTo>
                  <a:pt x="1593616" y="29448"/>
                </a:lnTo>
                <a:lnTo>
                  <a:pt x="1577407" y="74294"/>
                </a:lnTo>
                <a:lnTo>
                  <a:pt x="1619928" y="139369"/>
                </a:lnTo>
                <a:lnTo>
                  <a:pt x="1619867" y="116058"/>
                </a:lnTo>
                <a:lnTo>
                  <a:pt x="1621081" y="94699"/>
                </a:lnTo>
                <a:lnTo>
                  <a:pt x="1627025" y="80578"/>
                </a:lnTo>
                <a:lnTo>
                  <a:pt x="1635908" y="47736"/>
                </a:lnTo>
                <a:lnTo>
                  <a:pt x="1662362" y="18568"/>
                </a:lnTo>
                <a:lnTo>
                  <a:pt x="1683710" y="4806"/>
                </a:lnTo>
                <a:lnTo>
                  <a:pt x="1788156" y="2128"/>
                </a:lnTo>
                <a:lnTo>
                  <a:pt x="1809917" y="12214"/>
                </a:lnTo>
                <a:lnTo>
                  <a:pt x="2020466" y="334446"/>
                </a:lnTo>
                <a:lnTo>
                  <a:pt x="1989159" y="240097"/>
                </a:lnTo>
                <a:lnTo>
                  <a:pt x="1962356" y="199076"/>
                </a:lnTo>
                <a:lnTo>
                  <a:pt x="1945879" y="150641"/>
                </a:lnTo>
                <a:lnTo>
                  <a:pt x="1918494" y="108730"/>
                </a:lnTo>
                <a:lnTo>
                  <a:pt x="1901494" y="59496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404870" y="578993"/>
            <a:ext cx="6712584" cy="614680"/>
            <a:chOff x="3404870" y="578993"/>
            <a:chExt cx="6712584" cy="614680"/>
          </a:xfrm>
        </p:grpSpPr>
        <p:sp>
          <p:nvSpPr>
            <p:cNvPr id="5" name="object 5"/>
            <p:cNvSpPr/>
            <p:nvPr/>
          </p:nvSpPr>
          <p:spPr>
            <a:xfrm>
              <a:off x="3411220" y="585330"/>
              <a:ext cx="6699884" cy="589280"/>
            </a:xfrm>
            <a:custGeom>
              <a:avLst/>
              <a:gdLst/>
              <a:ahLst/>
              <a:cxnLst/>
              <a:rect l="l" t="t" r="r" b="b"/>
              <a:pathLst>
                <a:path w="6699884" h="589280">
                  <a:moveTo>
                    <a:pt x="6699504" y="0"/>
                  </a:moveTo>
                  <a:lnTo>
                    <a:pt x="0" y="0"/>
                  </a:lnTo>
                  <a:lnTo>
                    <a:pt x="0" y="588784"/>
                  </a:lnTo>
                  <a:lnTo>
                    <a:pt x="6699504" y="588784"/>
                  </a:lnTo>
                  <a:lnTo>
                    <a:pt x="669950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1220" y="578993"/>
              <a:ext cx="6699884" cy="614680"/>
            </a:xfrm>
            <a:custGeom>
              <a:avLst/>
              <a:gdLst/>
              <a:ahLst/>
              <a:cxnLst/>
              <a:rect l="l" t="t" r="r" b="b"/>
              <a:pathLst>
                <a:path w="6699884" h="614680">
                  <a:moveTo>
                    <a:pt x="0" y="0"/>
                  </a:moveTo>
                  <a:lnTo>
                    <a:pt x="0" y="614172"/>
                  </a:lnTo>
                </a:path>
                <a:path w="6699884" h="614680">
                  <a:moveTo>
                    <a:pt x="6699504" y="0"/>
                  </a:moveTo>
                  <a:lnTo>
                    <a:pt x="6699504" y="6141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4870" y="578993"/>
              <a:ext cx="6712584" cy="12700"/>
            </a:xfrm>
            <a:custGeom>
              <a:avLst/>
              <a:gdLst/>
              <a:ahLst/>
              <a:cxnLst/>
              <a:rect l="l" t="t" r="r" b="b"/>
              <a:pathLst>
                <a:path w="6712584" h="12700">
                  <a:moveTo>
                    <a:pt x="0" y="12700"/>
                  </a:moveTo>
                  <a:lnTo>
                    <a:pt x="6712204" y="12700"/>
                  </a:lnTo>
                  <a:lnTo>
                    <a:pt x="671220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04870" y="1174115"/>
              <a:ext cx="6712584" cy="0"/>
            </a:xfrm>
            <a:custGeom>
              <a:avLst/>
              <a:gdLst/>
              <a:ahLst/>
              <a:cxnLst/>
              <a:rect l="l" t="t" r="r" b="b"/>
              <a:pathLst>
                <a:path w="6712584">
                  <a:moveTo>
                    <a:pt x="0" y="0"/>
                  </a:moveTo>
                  <a:lnTo>
                    <a:pt x="671220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7570" y="595629"/>
            <a:ext cx="66871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latin typeface="Calibri"/>
                <a:cs typeface="Calibri"/>
              </a:rPr>
              <a:t>LAS UPSE</a:t>
            </a:r>
            <a:r>
              <a:rPr sz="2800" u="none" spc="-15" dirty="0">
                <a:latin typeface="Calibri"/>
                <a:cs typeface="Calibri"/>
              </a:rPr>
              <a:t> </a:t>
            </a:r>
            <a:r>
              <a:rPr sz="2800" u="none" spc="-5" dirty="0">
                <a:latin typeface="Calibri"/>
                <a:cs typeface="Calibri"/>
              </a:rPr>
              <a:t>Y EL </a:t>
            </a:r>
            <a:r>
              <a:rPr sz="2800" u="none" spc="-40" dirty="0">
                <a:latin typeface="Calibri"/>
                <a:cs typeface="Calibri"/>
              </a:rPr>
              <a:t>COPASST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695" y="5022341"/>
            <a:ext cx="1831304" cy="18356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92214" y="2247137"/>
            <a:ext cx="1607820" cy="5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37160">
              <a:lnSpc>
                <a:spcPts val="2090"/>
              </a:lnSpc>
              <a:spcBef>
                <a:spcPts val="320"/>
              </a:spcBef>
            </a:pP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APOYO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EN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RDIN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CION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69732" y="3366008"/>
            <a:ext cx="732155" cy="1207770"/>
          </a:xfrm>
          <a:custGeom>
            <a:avLst/>
            <a:gdLst/>
            <a:ahLst/>
            <a:cxnLst/>
            <a:rect l="l" t="t" r="r" b="b"/>
            <a:pathLst>
              <a:path w="732154" h="1207770">
                <a:moveTo>
                  <a:pt x="461899" y="0"/>
                </a:moveTo>
                <a:lnTo>
                  <a:pt x="475993" y="48387"/>
                </a:lnTo>
                <a:lnTo>
                  <a:pt x="488940" y="97029"/>
                </a:lnTo>
                <a:lnTo>
                  <a:pt x="500737" y="145904"/>
                </a:lnTo>
                <a:lnTo>
                  <a:pt x="511383" y="194993"/>
                </a:lnTo>
                <a:lnTo>
                  <a:pt x="520876" y="244276"/>
                </a:lnTo>
                <a:lnTo>
                  <a:pt x="529215" y="293732"/>
                </a:lnTo>
                <a:lnTo>
                  <a:pt x="536399" y="343342"/>
                </a:lnTo>
                <a:lnTo>
                  <a:pt x="542427" y="393084"/>
                </a:lnTo>
                <a:lnTo>
                  <a:pt x="547296" y="442939"/>
                </a:lnTo>
                <a:lnTo>
                  <a:pt x="551005" y="492886"/>
                </a:lnTo>
                <a:lnTo>
                  <a:pt x="553553" y="542907"/>
                </a:lnTo>
                <a:lnTo>
                  <a:pt x="554939" y="592979"/>
                </a:lnTo>
                <a:lnTo>
                  <a:pt x="555160" y="643083"/>
                </a:lnTo>
                <a:lnTo>
                  <a:pt x="554217" y="693199"/>
                </a:lnTo>
                <a:lnTo>
                  <a:pt x="552106" y="743307"/>
                </a:lnTo>
                <a:lnTo>
                  <a:pt x="548827" y="793386"/>
                </a:lnTo>
                <a:lnTo>
                  <a:pt x="544379" y="843416"/>
                </a:lnTo>
                <a:lnTo>
                  <a:pt x="538760" y="893377"/>
                </a:lnTo>
                <a:lnTo>
                  <a:pt x="531967" y="943250"/>
                </a:lnTo>
                <a:lnTo>
                  <a:pt x="524001" y="993012"/>
                </a:lnTo>
                <a:lnTo>
                  <a:pt x="731774" y="1056131"/>
                </a:lnTo>
                <a:lnTo>
                  <a:pt x="305053" y="1207515"/>
                </a:lnTo>
                <a:lnTo>
                  <a:pt x="0" y="833627"/>
                </a:lnTo>
                <a:lnTo>
                  <a:pt x="207518" y="896746"/>
                </a:lnTo>
                <a:lnTo>
                  <a:pt x="214290" y="846395"/>
                </a:lnTo>
                <a:lnTo>
                  <a:pt x="219653" y="795945"/>
                </a:lnTo>
                <a:lnTo>
                  <a:pt x="223611" y="745424"/>
                </a:lnTo>
                <a:lnTo>
                  <a:pt x="226165" y="694862"/>
                </a:lnTo>
                <a:lnTo>
                  <a:pt x="227317" y="644287"/>
                </a:lnTo>
                <a:lnTo>
                  <a:pt x="227071" y="593729"/>
                </a:lnTo>
                <a:lnTo>
                  <a:pt x="225429" y="543215"/>
                </a:lnTo>
                <a:lnTo>
                  <a:pt x="222392" y="492775"/>
                </a:lnTo>
                <a:lnTo>
                  <a:pt x="217964" y="442438"/>
                </a:lnTo>
                <a:lnTo>
                  <a:pt x="212147" y="392233"/>
                </a:lnTo>
                <a:lnTo>
                  <a:pt x="204943" y="342188"/>
                </a:lnTo>
                <a:lnTo>
                  <a:pt x="196355" y="292332"/>
                </a:lnTo>
                <a:lnTo>
                  <a:pt x="186385" y="242694"/>
                </a:lnTo>
                <a:lnTo>
                  <a:pt x="175036" y="193303"/>
                </a:lnTo>
                <a:lnTo>
                  <a:pt x="162310" y="144187"/>
                </a:lnTo>
                <a:lnTo>
                  <a:pt x="148209" y="95376"/>
                </a:lnTo>
                <a:lnTo>
                  <a:pt x="461899" y="0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0606" y="5104638"/>
            <a:ext cx="1432560" cy="5803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52729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ARCHIVO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DOCU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900" spc="-15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7872" y="5594972"/>
            <a:ext cx="1207135" cy="732155"/>
          </a:xfrm>
          <a:custGeom>
            <a:avLst/>
            <a:gdLst/>
            <a:ahLst/>
            <a:cxnLst/>
            <a:rect l="l" t="t" r="r" b="b"/>
            <a:pathLst>
              <a:path w="1207134" h="732154">
                <a:moveTo>
                  <a:pt x="1207134" y="462038"/>
                </a:moveTo>
                <a:lnTo>
                  <a:pt x="1158783" y="476120"/>
                </a:lnTo>
                <a:lnTo>
                  <a:pt x="1110174" y="489054"/>
                </a:lnTo>
                <a:lnTo>
                  <a:pt x="1061328" y="500838"/>
                </a:lnTo>
                <a:lnTo>
                  <a:pt x="1012266" y="511472"/>
                </a:lnTo>
                <a:lnTo>
                  <a:pt x="963007" y="520955"/>
                </a:lnTo>
                <a:lnTo>
                  <a:pt x="913572" y="529284"/>
                </a:lnTo>
                <a:lnTo>
                  <a:pt x="863982" y="536460"/>
                </a:lnTo>
                <a:lnTo>
                  <a:pt x="814257" y="542480"/>
                </a:lnTo>
                <a:lnTo>
                  <a:pt x="764418" y="547343"/>
                </a:lnTo>
                <a:lnTo>
                  <a:pt x="714486" y="551048"/>
                </a:lnTo>
                <a:lnTo>
                  <a:pt x="664479" y="553594"/>
                </a:lnTo>
                <a:lnTo>
                  <a:pt x="614420" y="554979"/>
                </a:lnTo>
                <a:lnTo>
                  <a:pt x="564329" y="555202"/>
                </a:lnTo>
                <a:lnTo>
                  <a:pt x="514226" y="554262"/>
                </a:lnTo>
                <a:lnTo>
                  <a:pt x="464131" y="552158"/>
                </a:lnTo>
                <a:lnTo>
                  <a:pt x="414065" y="548889"/>
                </a:lnTo>
                <a:lnTo>
                  <a:pt x="364049" y="544452"/>
                </a:lnTo>
                <a:lnTo>
                  <a:pt x="314103" y="538847"/>
                </a:lnTo>
                <a:lnTo>
                  <a:pt x="264247" y="532073"/>
                </a:lnTo>
                <a:lnTo>
                  <a:pt x="214502" y="524129"/>
                </a:lnTo>
                <a:lnTo>
                  <a:pt x="151384" y="731901"/>
                </a:lnTo>
                <a:lnTo>
                  <a:pt x="0" y="305193"/>
                </a:lnTo>
                <a:lnTo>
                  <a:pt x="373888" y="0"/>
                </a:lnTo>
                <a:lnTo>
                  <a:pt x="310768" y="207518"/>
                </a:lnTo>
                <a:lnTo>
                  <a:pt x="361096" y="214284"/>
                </a:lnTo>
                <a:lnTo>
                  <a:pt x="411522" y="219645"/>
                </a:lnTo>
                <a:lnTo>
                  <a:pt x="462019" y="223603"/>
                </a:lnTo>
                <a:lnTo>
                  <a:pt x="512558" y="226160"/>
                </a:lnTo>
                <a:lnTo>
                  <a:pt x="563109" y="227318"/>
                </a:lnTo>
                <a:lnTo>
                  <a:pt x="613643" y="227079"/>
                </a:lnTo>
                <a:lnTo>
                  <a:pt x="664133" y="225445"/>
                </a:lnTo>
                <a:lnTo>
                  <a:pt x="714549" y="222419"/>
                </a:lnTo>
                <a:lnTo>
                  <a:pt x="764862" y="218003"/>
                </a:lnTo>
                <a:lnTo>
                  <a:pt x="815044" y="212199"/>
                </a:lnTo>
                <a:lnTo>
                  <a:pt x="865065" y="205009"/>
                </a:lnTo>
                <a:lnTo>
                  <a:pt x="914898" y="196436"/>
                </a:lnTo>
                <a:lnTo>
                  <a:pt x="964512" y="186481"/>
                </a:lnTo>
                <a:lnTo>
                  <a:pt x="1013879" y="175146"/>
                </a:lnTo>
                <a:lnTo>
                  <a:pt x="1062970" y="162435"/>
                </a:lnTo>
                <a:lnTo>
                  <a:pt x="1111757" y="148348"/>
                </a:lnTo>
                <a:lnTo>
                  <a:pt x="1207134" y="462038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22521" y="5104638"/>
            <a:ext cx="1633855" cy="5803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85090">
              <a:lnSpc>
                <a:spcPts val="2090"/>
              </a:lnSpc>
              <a:spcBef>
                <a:spcPts val="325"/>
              </a:spcBef>
            </a:pP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APOYO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EN 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LOS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 C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GR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M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33621" y="3413759"/>
            <a:ext cx="732155" cy="1207770"/>
          </a:xfrm>
          <a:custGeom>
            <a:avLst/>
            <a:gdLst/>
            <a:ahLst/>
            <a:cxnLst/>
            <a:rect l="l" t="t" r="r" b="b"/>
            <a:pathLst>
              <a:path w="732154" h="1207770">
                <a:moveTo>
                  <a:pt x="270001" y="1207515"/>
                </a:moveTo>
                <a:lnTo>
                  <a:pt x="255907" y="1159128"/>
                </a:lnTo>
                <a:lnTo>
                  <a:pt x="242960" y="1110486"/>
                </a:lnTo>
                <a:lnTo>
                  <a:pt x="231163" y="1061611"/>
                </a:lnTo>
                <a:lnTo>
                  <a:pt x="220517" y="1012522"/>
                </a:lnTo>
                <a:lnTo>
                  <a:pt x="211024" y="963239"/>
                </a:lnTo>
                <a:lnTo>
                  <a:pt x="202685" y="913783"/>
                </a:lnTo>
                <a:lnTo>
                  <a:pt x="195501" y="864173"/>
                </a:lnTo>
                <a:lnTo>
                  <a:pt x="189473" y="814431"/>
                </a:lnTo>
                <a:lnTo>
                  <a:pt x="184604" y="764576"/>
                </a:lnTo>
                <a:lnTo>
                  <a:pt x="180895" y="714628"/>
                </a:lnTo>
                <a:lnTo>
                  <a:pt x="178347" y="664608"/>
                </a:lnTo>
                <a:lnTo>
                  <a:pt x="176961" y="614536"/>
                </a:lnTo>
                <a:lnTo>
                  <a:pt x="176740" y="564432"/>
                </a:lnTo>
                <a:lnTo>
                  <a:pt x="177683" y="514316"/>
                </a:lnTo>
                <a:lnTo>
                  <a:pt x="179794" y="464208"/>
                </a:lnTo>
                <a:lnTo>
                  <a:pt x="183073" y="414129"/>
                </a:lnTo>
                <a:lnTo>
                  <a:pt x="187521" y="364099"/>
                </a:lnTo>
                <a:lnTo>
                  <a:pt x="193140" y="314138"/>
                </a:lnTo>
                <a:lnTo>
                  <a:pt x="199933" y="264265"/>
                </a:lnTo>
                <a:lnTo>
                  <a:pt x="207899" y="214502"/>
                </a:lnTo>
                <a:lnTo>
                  <a:pt x="0" y="151384"/>
                </a:lnTo>
                <a:lnTo>
                  <a:pt x="426847" y="0"/>
                </a:lnTo>
                <a:lnTo>
                  <a:pt x="731901" y="373888"/>
                </a:lnTo>
                <a:lnTo>
                  <a:pt x="524382" y="310769"/>
                </a:lnTo>
                <a:lnTo>
                  <a:pt x="517610" y="361120"/>
                </a:lnTo>
                <a:lnTo>
                  <a:pt x="512247" y="411570"/>
                </a:lnTo>
                <a:lnTo>
                  <a:pt x="508289" y="462091"/>
                </a:lnTo>
                <a:lnTo>
                  <a:pt x="505735" y="512653"/>
                </a:lnTo>
                <a:lnTo>
                  <a:pt x="504583" y="563228"/>
                </a:lnTo>
                <a:lnTo>
                  <a:pt x="504829" y="613786"/>
                </a:lnTo>
                <a:lnTo>
                  <a:pt x="506471" y="664300"/>
                </a:lnTo>
                <a:lnTo>
                  <a:pt x="509508" y="714740"/>
                </a:lnTo>
                <a:lnTo>
                  <a:pt x="513936" y="765077"/>
                </a:lnTo>
                <a:lnTo>
                  <a:pt x="519753" y="815282"/>
                </a:lnTo>
                <a:lnTo>
                  <a:pt x="526957" y="865327"/>
                </a:lnTo>
                <a:lnTo>
                  <a:pt x="535545" y="915183"/>
                </a:lnTo>
                <a:lnTo>
                  <a:pt x="545515" y="964821"/>
                </a:lnTo>
                <a:lnTo>
                  <a:pt x="556864" y="1014212"/>
                </a:lnTo>
                <a:lnTo>
                  <a:pt x="569590" y="1063328"/>
                </a:lnTo>
                <a:lnTo>
                  <a:pt x="583691" y="1112139"/>
                </a:lnTo>
                <a:lnTo>
                  <a:pt x="270001" y="1207515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92626" y="2114549"/>
            <a:ext cx="1494155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TICU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CIÓN  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CON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 LA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INTRAMURAL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40247" y="1660398"/>
            <a:ext cx="1207135" cy="732155"/>
          </a:xfrm>
          <a:custGeom>
            <a:avLst/>
            <a:gdLst/>
            <a:ahLst/>
            <a:cxnLst/>
            <a:rect l="l" t="t" r="r" b="b"/>
            <a:pathLst>
              <a:path w="1207134" h="732155">
                <a:moveTo>
                  <a:pt x="0" y="269875"/>
                </a:moveTo>
                <a:lnTo>
                  <a:pt x="48351" y="255798"/>
                </a:lnTo>
                <a:lnTo>
                  <a:pt x="96960" y="242867"/>
                </a:lnTo>
                <a:lnTo>
                  <a:pt x="145806" y="231085"/>
                </a:lnTo>
                <a:lnTo>
                  <a:pt x="194868" y="220451"/>
                </a:lnTo>
                <a:lnTo>
                  <a:pt x="244127" y="210968"/>
                </a:lnTo>
                <a:lnTo>
                  <a:pt x="293562" y="202638"/>
                </a:lnTo>
                <a:lnTo>
                  <a:pt x="343152" y="195460"/>
                </a:lnTo>
                <a:lnTo>
                  <a:pt x="392877" y="189438"/>
                </a:lnTo>
                <a:lnTo>
                  <a:pt x="442716" y="184572"/>
                </a:lnTo>
                <a:lnTo>
                  <a:pt x="492648" y="180863"/>
                </a:lnTo>
                <a:lnTo>
                  <a:pt x="542655" y="178314"/>
                </a:lnTo>
                <a:lnTo>
                  <a:pt x="592714" y="176926"/>
                </a:lnTo>
                <a:lnTo>
                  <a:pt x="642805" y="176699"/>
                </a:lnTo>
                <a:lnTo>
                  <a:pt x="692908" y="177636"/>
                </a:lnTo>
                <a:lnTo>
                  <a:pt x="743003" y="179738"/>
                </a:lnTo>
                <a:lnTo>
                  <a:pt x="793069" y="183007"/>
                </a:lnTo>
                <a:lnTo>
                  <a:pt x="843085" y="187443"/>
                </a:lnTo>
                <a:lnTo>
                  <a:pt x="893031" y="193048"/>
                </a:lnTo>
                <a:lnTo>
                  <a:pt x="942887" y="199824"/>
                </a:lnTo>
                <a:lnTo>
                  <a:pt x="992631" y="207772"/>
                </a:lnTo>
                <a:lnTo>
                  <a:pt x="1055751" y="0"/>
                </a:lnTo>
                <a:lnTo>
                  <a:pt x="1207134" y="426719"/>
                </a:lnTo>
                <a:lnTo>
                  <a:pt x="833247" y="731901"/>
                </a:lnTo>
                <a:lnTo>
                  <a:pt x="896365" y="524382"/>
                </a:lnTo>
                <a:lnTo>
                  <a:pt x="846038" y="517610"/>
                </a:lnTo>
                <a:lnTo>
                  <a:pt x="795612" y="512247"/>
                </a:lnTo>
                <a:lnTo>
                  <a:pt x="745115" y="508288"/>
                </a:lnTo>
                <a:lnTo>
                  <a:pt x="694576" y="505733"/>
                </a:lnTo>
                <a:lnTo>
                  <a:pt x="644025" y="504579"/>
                </a:lnTo>
                <a:lnTo>
                  <a:pt x="593491" y="504822"/>
                </a:lnTo>
                <a:lnTo>
                  <a:pt x="543001" y="506461"/>
                </a:lnTo>
                <a:lnTo>
                  <a:pt x="492585" y="509492"/>
                </a:lnTo>
                <a:lnTo>
                  <a:pt x="442272" y="513913"/>
                </a:lnTo>
                <a:lnTo>
                  <a:pt x="392090" y="519722"/>
                </a:lnTo>
                <a:lnTo>
                  <a:pt x="342069" y="526915"/>
                </a:lnTo>
                <a:lnTo>
                  <a:pt x="292236" y="535491"/>
                </a:lnTo>
                <a:lnTo>
                  <a:pt x="242622" y="545446"/>
                </a:lnTo>
                <a:lnTo>
                  <a:pt x="193255" y="556779"/>
                </a:lnTo>
                <a:lnTo>
                  <a:pt x="144164" y="569486"/>
                </a:lnTo>
                <a:lnTo>
                  <a:pt x="95376" y="583564"/>
                </a:lnTo>
                <a:lnTo>
                  <a:pt x="0" y="269875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8168" y="3433998"/>
            <a:ext cx="1061169" cy="101003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2C089F4-7EAF-1314-A6FD-0D983F6D30E3}"/>
              </a:ext>
            </a:extLst>
          </p:cNvPr>
          <p:cNvSpPr txBox="1"/>
          <p:nvPr/>
        </p:nvSpPr>
        <p:spPr>
          <a:xfrm>
            <a:off x="548083" y="1811051"/>
            <a:ext cx="26523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dirty="0"/>
              <a:t>La planeación, coordinación y buen uso de la Unidad de Promoción de la Salud Escolar, UPSE, en cada Establecimiento Educativo estará a cargo del COPASST a través de uno de los miembros, que podrá asumirse por períodos de alternancia anual.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113" y="3125546"/>
            <a:ext cx="5815965" cy="12839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78460" marR="5080" indent="-366395">
              <a:lnSpc>
                <a:spcPts val="4620"/>
              </a:lnSpc>
              <a:spcBef>
                <a:spcPts val="810"/>
              </a:spcBef>
            </a:pPr>
            <a:r>
              <a:rPr sz="4400" u="none" dirty="0">
                <a:solidFill>
                  <a:srgbClr val="F1F1F1"/>
                </a:solidFill>
              </a:rPr>
              <a:t>5.</a:t>
            </a:r>
            <a:r>
              <a:rPr sz="4400" u="none" spc="-90" dirty="0">
                <a:solidFill>
                  <a:srgbClr val="F1F1F1"/>
                </a:solidFill>
              </a:rPr>
              <a:t> </a:t>
            </a:r>
            <a:r>
              <a:rPr sz="4400" u="none" spc="-10" dirty="0">
                <a:solidFill>
                  <a:srgbClr val="F1F1F1"/>
                </a:solidFill>
              </a:rPr>
              <a:t>CONSIDERACIONES </a:t>
            </a:r>
            <a:r>
              <a:rPr sz="4400" u="none" spc="-1195" dirty="0">
                <a:solidFill>
                  <a:srgbClr val="F1F1F1"/>
                </a:solidFill>
              </a:rPr>
              <a:t> </a:t>
            </a:r>
            <a:r>
              <a:rPr sz="4400" u="none" spc="-40" dirty="0">
                <a:solidFill>
                  <a:srgbClr val="F1F1F1"/>
                </a:solidFill>
              </a:rPr>
              <a:t>ADMINISTRATIVAS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018" y="136707"/>
            <a:ext cx="2112010" cy="1859914"/>
          </a:xfrm>
          <a:custGeom>
            <a:avLst/>
            <a:gdLst/>
            <a:ahLst/>
            <a:cxnLst/>
            <a:rect l="l" t="t" r="r" b="b"/>
            <a:pathLst>
              <a:path w="2112010" h="1859914">
                <a:moveTo>
                  <a:pt x="1977799" y="160985"/>
                </a:moveTo>
                <a:lnTo>
                  <a:pt x="1896126" y="35989"/>
                </a:lnTo>
                <a:lnTo>
                  <a:pt x="1851937" y="14797"/>
                </a:lnTo>
                <a:lnTo>
                  <a:pt x="1811927" y="0"/>
                </a:lnTo>
                <a:lnTo>
                  <a:pt x="1755968" y="7230"/>
                </a:lnTo>
                <a:lnTo>
                  <a:pt x="1717605" y="18170"/>
                </a:lnTo>
                <a:lnTo>
                  <a:pt x="1676255" y="47759"/>
                </a:lnTo>
                <a:lnTo>
                  <a:pt x="1652922" y="81703"/>
                </a:lnTo>
                <a:lnTo>
                  <a:pt x="1636713" y="126549"/>
                </a:lnTo>
                <a:lnTo>
                  <a:pt x="1630769" y="140671"/>
                </a:lnTo>
                <a:lnTo>
                  <a:pt x="1622685" y="174734"/>
                </a:lnTo>
                <a:lnTo>
                  <a:pt x="1626971" y="204512"/>
                </a:lnTo>
                <a:lnTo>
                  <a:pt x="1632621" y="236376"/>
                </a:lnTo>
                <a:lnTo>
                  <a:pt x="1704009" y="345630"/>
                </a:lnTo>
                <a:lnTo>
                  <a:pt x="1719839" y="393076"/>
                </a:lnTo>
                <a:lnTo>
                  <a:pt x="1764372" y="530884"/>
                </a:lnTo>
                <a:lnTo>
                  <a:pt x="1767441" y="582016"/>
                </a:lnTo>
                <a:lnTo>
                  <a:pt x="1780490" y="625206"/>
                </a:lnTo>
                <a:lnTo>
                  <a:pt x="1782211" y="674274"/>
                </a:lnTo>
                <a:lnTo>
                  <a:pt x="1783185" y="722202"/>
                </a:lnTo>
                <a:lnTo>
                  <a:pt x="1772736" y="775864"/>
                </a:lnTo>
                <a:lnTo>
                  <a:pt x="1772079" y="821293"/>
                </a:lnTo>
                <a:lnTo>
                  <a:pt x="1759902" y="872311"/>
                </a:lnTo>
                <a:lnTo>
                  <a:pt x="1746791" y="921899"/>
                </a:lnTo>
                <a:lnTo>
                  <a:pt x="1742481" y="961738"/>
                </a:lnTo>
                <a:lnTo>
                  <a:pt x="1726157" y="1006409"/>
                </a:lnTo>
                <a:lnTo>
                  <a:pt x="1697821" y="1055914"/>
                </a:lnTo>
                <a:lnTo>
                  <a:pt x="1678736" y="1096359"/>
                </a:lnTo>
                <a:lnTo>
                  <a:pt x="1658271" y="1134693"/>
                </a:lnTo>
                <a:lnTo>
                  <a:pt x="1636427" y="1170916"/>
                </a:lnTo>
                <a:lnTo>
                  <a:pt x="1602574" y="1211977"/>
                </a:lnTo>
                <a:lnTo>
                  <a:pt x="1577975" y="1243983"/>
                </a:lnTo>
                <a:lnTo>
                  <a:pt x="1541367" y="1280829"/>
                </a:lnTo>
                <a:lnTo>
                  <a:pt x="1503384" y="1315569"/>
                </a:lnTo>
                <a:lnTo>
                  <a:pt x="1474656" y="1341257"/>
                </a:lnTo>
                <a:lnTo>
                  <a:pt x="1433923" y="1371788"/>
                </a:lnTo>
                <a:lnTo>
                  <a:pt x="1402446" y="1393270"/>
                </a:lnTo>
                <a:lnTo>
                  <a:pt x="1358965" y="1419596"/>
                </a:lnTo>
                <a:lnTo>
                  <a:pt x="1314112" y="1443822"/>
                </a:lnTo>
                <a:lnTo>
                  <a:pt x="1278518" y="1459001"/>
                </a:lnTo>
                <a:lnTo>
                  <a:pt x="1230921" y="1479029"/>
                </a:lnTo>
                <a:lnTo>
                  <a:pt x="1192585" y="1490012"/>
                </a:lnTo>
                <a:lnTo>
                  <a:pt x="1142248" y="1505846"/>
                </a:lnTo>
                <a:lnTo>
                  <a:pt x="1101173" y="1512637"/>
                </a:lnTo>
                <a:lnTo>
                  <a:pt x="1048099" y="1524281"/>
                </a:lnTo>
                <a:lnTo>
                  <a:pt x="1004288" y="1526885"/>
                </a:lnTo>
                <a:lnTo>
                  <a:pt x="959110" y="1527397"/>
                </a:lnTo>
                <a:lnTo>
                  <a:pt x="912566" y="1525817"/>
                </a:lnTo>
                <a:lnTo>
                  <a:pt x="864656" y="1522148"/>
                </a:lnTo>
                <a:lnTo>
                  <a:pt x="815381" y="1516390"/>
                </a:lnTo>
                <a:lnTo>
                  <a:pt x="764785" y="1508609"/>
                </a:lnTo>
                <a:lnTo>
                  <a:pt x="723931" y="1492521"/>
                </a:lnTo>
                <a:lnTo>
                  <a:pt x="671605" y="1482092"/>
                </a:lnTo>
                <a:lnTo>
                  <a:pt x="629115" y="1463500"/>
                </a:lnTo>
                <a:lnTo>
                  <a:pt x="585877" y="1443763"/>
                </a:lnTo>
                <a:lnTo>
                  <a:pt x="541938" y="1422952"/>
                </a:lnTo>
                <a:lnTo>
                  <a:pt x="507976" y="1394193"/>
                </a:lnTo>
                <a:lnTo>
                  <a:pt x="462774" y="1371451"/>
                </a:lnTo>
                <a:lnTo>
                  <a:pt x="355885" y="1277517"/>
                </a:lnTo>
                <a:lnTo>
                  <a:pt x="303706" y="1197661"/>
                </a:lnTo>
                <a:lnTo>
                  <a:pt x="266472" y="1163894"/>
                </a:lnTo>
                <a:lnTo>
                  <a:pt x="248121" y="1135809"/>
                </a:lnTo>
                <a:lnTo>
                  <a:pt x="220307" y="1116460"/>
                </a:lnTo>
                <a:lnTo>
                  <a:pt x="194058" y="1099505"/>
                </a:lnTo>
                <a:lnTo>
                  <a:pt x="169772" y="1085555"/>
                </a:lnTo>
                <a:lnTo>
                  <a:pt x="111106" y="1088642"/>
                </a:lnTo>
                <a:lnTo>
                  <a:pt x="70422" y="1096031"/>
                </a:lnTo>
                <a:lnTo>
                  <a:pt x="26726" y="1122029"/>
                </a:lnTo>
                <a:lnTo>
                  <a:pt x="0" y="1150779"/>
                </a:lnTo>
                <a:lnTo>
                  <a:pt x="8018" y="1348794"/>
                </a:lnTo>
                <a:lnTo>
                  <a:pt x="81332" y="1460995"/>
                </a:lnTo>
                <a:lnTo>
                  <a:pt x="193389" y="1562839"/>
                </a:lnTo>
                <a:lnTo>
                  <a:pt x="30272" y="1313199"/>
                </a:lnTo>
                <a:lnTo>
                  <a:pt x="19691" y="1273787"/>
                </a:lnTo>
                <a:lnTo>
                  <a:pt x="22227" y="1208014"/>
                </a:lnTo>
                <a:lnTo>
                  <a:pt x="52161" y="1160956"/>
                </a:lnTo>
                <a:lnTo>
                  <a:pt x="83911" y="1139893"/>
                </a:lnTo>
                <a:lnTo>
                  <a:pt x="155601" y="1133521"/>
                </a:lnTo>
                <a:lnTo>
                  <a:pt x="176117" y="1141701"/>
                </a:lnTo>
                <a:lnTo>
                  <a:pt x="198123" y="1152162"/>
                </a:lnTo>
                <a:lnTo>
                  <a:pt x="221333" y="1164465"/>
                </a:lnTo>
                <a:lnTo>
                  <a:pt x="290652" y="1270554"/>
                </a:lnTo>
                <a:lnTo>
                  <a:pt x="403197" y="1373143"/>
                </a:lnTo>
                <a:lnTo>
                  <a:pt x="439692" y="1405779"/>
                </a:lnTo>
                <a:lnTo>
                  <a:pt x="486227" y="1430561"/>
                </a:lnTo>
                <a:lnTo>
                  <a:pt x="521488" y="1461309"/>
                </a:lnTo>
                <a:lnTo>
                  <a:pt x="566691" y="1484053"/>
                </a:lnTo>
                <a:lnTo>
                  <a:pt x="611154" y="1505665"/>
                </a:lnTo>
                <a:lnTo>
                  <a:pt x="665459" y="1519121"/>
                </a:lnTo>
                <a:lnTo>
                  <a:pt x="708294" y="1538242"/>
                </a:lnTo>
                <a:lnTo>
                  <a:pt x="760872" y="1549057"/>
                </a:lnTo>
                <a:lnTo>
                  <a:pt x="812514" y="1558438"/>
                </a:lnTo>
                <a:lnTo>
                  <a:pt x="862296" y="1564971"/>
                </a:lnTo>
                <a:lnTo>
                  <a:pt x="910800" y="1569551"/>
                </a:lnTo>
                <a:lnTo>
                  <a:pt x="958005" y="1572141"/>
                </a:lnTo>
                <a:lnTo>
                  <a:pt x="1003887" y="1572708"/>
                </a:lnTo>
                <a:lnTo>
                  <a:pt x="1059057" y="1564269"/>
                </a:lnTo>
                <a:lnTo>
                  <a:pt x="1102227" y="1560685"/>
                </a:lnTo>
                <a:lnTo>
                  <a:pt x="1154638" y="1548026"/>
                </a:lnTo>
                <a:lnTo>
                  <a:pt x="1195006" y="1540152"/>
                </a:lnTo>
                <a:lnTo>
                  <a:pt x="1244569" y="1523134"/>
                </a:lnTo>
                <a:lnTo>
                  <a:pt x="1292674" y="1503884"/>
                </a:lnTo>
                <a:lnTo>
                  <a:pt x="1339299" y="1482369"/>
                </a:lnTo>
                <a:lnTo>
                  <a:pt x="1384420" y="1458552"/>
                </a:lnTo>
                <a:lnTo>
                  <a:pt x="1428015" y="1432400"/>
                </a:lnTo>
                <a:lnTo>
                  <a:pt x="1470062" y="1403879"/>
                </a:lnTo>
                <a:lnTo>
                  <a:pt x="1499945" y="1379960"/>
                </a:lnTo>
                <a:lnTo>
                  <a:pt x="1538949" y="1346782"/>
                </a:lnTo>
                <a:lnTo>
                  <a:pt x="1576464" y="1311325"/>
                </a:lnTo>
                <a:lnTo>
                  <a:pt x="1612511" y="1273620"/>
                </a:lnTo>
                <a:lnTo>
                  <a:pt x="1647110" y="1233701"/>
                </a:lnTo>
                <a:lnTo>
                  <a:pt x="1669653" y="1198547"/>
                </a:lnTo>
                <a:lnTo>
                  <a:pt x="1701422" y="1154296"/>
                </a:lnTo>
                <a:lnTo>
                  <a:pt x="1721176" y="1114876"/>
                </a:lnTo>
                <a:lnTo>
                  <a:pt x="1750200" y="1066423"/>
                </a:lnTo>
                <a:lnTo>
                  <a:pt x="1767251" y="1022865"/>
                </a:lnTo>
                <a:lnTo>
                  <a:pt x="1782983" y="977288"/>
                </a:lnTo>
                <a:lnTo>
                  <a:pt x="1797416" y="929723"/>
                </a:lnTo>
                <a:lnTo>
                  <a:pt x="1809257" y="878193"/>
                </a:lnTo>
                <a:lnTo>
                  <a:pt x="1820046" y="825050"/>
                </a:lnTo>
                <a:lnTo>
                  <a:pt x="1819176" y="777283"/>
                </a:lnTo>
                <a:lnTo>
                  <a:pt x="1827936" y="721037"/>
                </a:lnTo>
                <a:lnTo>
                  <a:pt x="1825090" y="670245"/>
                </a:lnTo>
                <a:lnTo>
                  <a:pt x="1821295" y="618001"/>
                </a:lnTo>
                <a:lnTo>
                  <a:pt x="1816576" y="564343"/>
                </a:lnTo>
                <a:lnTo>
                  <a:pt x="1801577" y="518170"/>
                </a:lnTo>
                <a:lnTo>
                  <a:pt x="1796764" y="464369"/>
                </a:lnTo>
                <a:lnTo>
                  <a:pt x="1764668" y="368812"/>
                </a:lnTo>
                <a:lnTo>
                  <a:pt x="1737447" y="327153"/>
                </a:lnTo>
                <a:lnTo>
                  <a:pt x="1720540" y="278060"/>
                </a:lnTo>
                <a:lnTo>
                  <a:pt x="1680296" y="216468"/>
                </a:lnTo>
                <a:lnTo>
                  <a:pt x="1679233" y="191624"/>
                </a:lnTo>
                <a:lnTo>
                  <a:pt x="1668541" y="175260"/>
                </a:lnTo>
                <a:lnTo>
                  <a:pt x="1695213" y="99991"/>
                </a:lnTo>
                <a:lnTo>
                  <a:pt x="1743022" y="57070"/>
                </a:lnTo>
                <a:lnTo>
                  <a:pt x="1797742" y="47944"/>
                </a:lnTo>
                <a:lnTo>
                  <a:pt x="1831315" y="52890"/>
                </a:lnTo>
                <a:lnTo>
                  <a:pt x="1858591" y="71416"/>
                </a:lnTo>
                <a:lnTo>
                  <a:pt x="1890201" y="96576"/>
                </a:lnTo>
                <a:lnTo>
                  <a:pt x="2053670" y="346754"/>
                </a:lnTo>
                <a:lnTo>
                  <a:pt x="2021662" y="251332"/>
                </a:lnTo>
                <a:lnTo>
                  <a:pt x="1994553" y="209843"/>
                </a:lnTo>
                <a:lnTo>
                  <a:pt x="1977799" y="160985"/>
                </a:lnTo>
                <a:close/>
              </a:path>
              <a:path w="2112010" h="1859914">
                <a:moveTo>
                  <a:pt x="2053670" y="346754"/>
                </a:moveTo>
                <a:lnTo>
                  <a:pt x="1890377" y="96844"/>
                </a:lnTo>
                <a:lnTo>
                  <a:pt x="1908047" y="147106"/>
                </a:lnTo>
                <a:lnTo>
                  <a:pt x="1963915" y="232608"/>
                </a:lnTo>
                <a:lnTo>
                  <a:pt x="2044546" y="472097"/>
                </a:lnTo>
                <a:lnTo>
                  <a:pt x="2048759" y="524982"/>
                </a:lnTo>
                <a:lnTo>
                  <a:pt x="2052467" y="577091"/>
                </a:lnTo>
                <a:lnTo>
                  <a:pt x="2066266" y="621427"/>
                </a:lnTo>
                <a:lnTo>
                  <a:pt x="2068858" y="671831"/>
                </a:lnTo>
                <a:lnTo>
                  <a:pt x="2060211" y="728251"/>
                </a:lnTo>
                <a:lnTo>
                  <a:pt x="2061553" y="776740"/>
                </a:lnTo>
                <a:lnTo>
                  <a:pt x="2051587" y="831142"/>
                </a:lnTo>
                <a:lnTo>
                  <a:pt x="2051542" y="877508"/>
                </a:lnTo>
                <a:lnTo>
                  <a:pt x="2040121" y="929683"/>
                </a:lnTo>
                <a:lnTo>
                  <a:pt x="2026758" y="978885"/>
                </a:lnTo>
                <a:lnTo>
                  <a:pt x="2012434" y="1026616"/>
                </a:lnTo>
                <a:lnTo>
                  <a:pt x="1997136" y="1072858"/>
                </a:lnTo>
                <a:lnTo>
                  <a:pt x="1980853" y="1117591"/>
                </a:lnTo>
                <a:lnTo>
                  <a:pt x="1963573" y="1160798"/>
                </a:lnTo>
                <a:lnTo>
                  <a:pt x="1945283" y="1202461"/>
                </a:lnTo>
                <a:lnTo>
                  <a:pt x="1925973" y="1242561"/>
                </a:lnTo>
                <a:lnTo>
                  <a:pt x="1894998" y="1288028"/>
                </a:lnTo>
                <a:lnTo>
                  <a:pt x="1873610" y="1324948"/>
                </a:lnTo>
                <a:lnTo>
                  <a:pt x="1840534" y="1367199"/>
                </a:lnTo>
                <a:lnTo>
                  <a:pt x="1817021" y="1400867"/>
                </a:lnTo>
                <a:lnTo>
                  <a:pt x="1781796" y="1439829"/>
                </a:lnTo>
                <a:lnTo>
                  <a:pt x="1745479" y="1477120"/>
                </a:lnTo>
                <a:lnTo>
                  <a:pt x="1718689" y="1505773"/>
                </a:lnTo>
                <a:lnTo>
                  <a:pt x="1680152" y="1539666"/>
                </a:lnTo>
                <a:lnTo>
                  <a:pt x="1640487" y="1571833"/>
                </a:lnTo>
                <a:lnTo>
                  <a:pt x="1599682" y="1602255"/>
                </a:lnTo>
                <a:lnTo>
                  <a:pt x="1557726" y="1630915"/>
                </a:lnTo>
                <a:lnTo>
                  <a:pt x="1514603" y="1657789"/>
                </a:lnTo>
                <a:lnTo>
                  <a:pt x="1480960" y="1675954"/>
                </a:lnTo>
                <a:lnTo>
                  <a:pt x="1435545" y="1699322"/>
                </a:lnTo>
                <a:lnTo>
                  <a:pt x="1389003" y="1720964"/>
                </a:lnTo>
                <a:lnTo>
                  <a:pt x="1341346" y="1740898"/>
                </a:lnTo>
                <a:lnTo>
                  <a:pt x="1303216" y="1752196"/>
                </a:lnTo>
                <a:lnTo>
                  <a:pt x="1253363" y="1768771"/>
                </a:lnTo>
                <a:lnTo>
                  <a:pt x="1202429" y="1783692"/>
                </a:lnTo>
                <a:lnTo>
                  <a:pt x="1161060" y="1790032"/>
                </a:lnTo>
                <a:lnTo>
                  <a:pt x="1108002" y="1801703"/>
                </a:lnTo>
                <a:lnTo>
                  <a:pt x="1064533" y="1804829"/>
                </a:lnTo>
                <a:lnTo>
                  <a:pt x="1020031" y="1806375"/>
                </a:lnTo>
                <a:lnTo>
                  <a:pt x="963877" y="1813307"/>
                </a:lnTo>
                <a:lnTo>
                  <a:pt x="917347" y="1811749"/>
                </a:lnTo>
                <a:lnTo>
                  <a:pt x="869820" y="1808666"/>
                </a:lnTo>
                <a:lnTo>
                  <a:pt x="821309" y="1804076"/>
                </a:lnTo>
                <a:lnTo>
                  <a:pt x="771826" y="1797998"/>
                </a:lnTo>
                <a:lnTo>
                  <a:pt x="732013" y="1783504"/>
                </a:lnTo>
                <a:lnTo>
                  <a:pt x="679694" y="1773087"/>
                </a:lnTo>
                <a:lnTo>
                  <a:pt x="626632" y="1761533"/>
                </a:lnTo>
                <a:lnTo>
                  <a:pt x="583494" y="1741947"/>
                </a:lnTo>
                <a:lnTo>
                  <a:pt x="529048" y="1728276"/>
                </a:lnTo>
                <a:lnTo>
                  <a:pt x="484594" y="1706677"/>
                </a:lnTo>
                <a:lnTo>
                  <a:pt x="439534" y="1684150"/>
                </a:lnTo>
                <a:lnTo>
                  <a:pt x="393900" y="1660747"/>
                </a:lnTo>
                <a:lnTo>
                  <a:pt x="347729" y="1636520"/>
                </a:lnTo>
                <a:lnTo>
                  <a:pt x="275169" y="1571909"/>
                </a:lnTo>
                <a:lnTo>
                  <a:pt x="227587" y="1545523"/>
                </a:lnTo>
                <a:lnTo>
                  <a:pt x="190234" y="1511574"/>
                </a:lnTo>
                <a:lnTo>
                  <a:pt x="163144" y="1470115"/>
                </a:lnTo>
                <a:lnTo>
                  <a:pt x="86734" y="1399609"/>
                </a:lnTo>
                <a:lnTo>
                  <a:pt x="193389" y="1562839"/>
                </a:lnTo>
                <a:lnTo>
                  <a:pt x="302177" y="1659678"/>
                </a:lnTo>
                <a:lnTo>
                  <a:pt x="348205" y="1683685"/>
                </a:lnTo>
                <a:lnTo>
                  <a:pt x="393750" y="1706953"/>
                </a:lnTo>
                <a:lnTo>
                  <a:pt x="438783" y="1729437"/>
                </a:lnTo>
                <a:lnTo>
                  <a:pt x="483273" y="1751091"/>
                </a:lnTo>
                <a:lnTo>
                  <a:pt x="527191" y="1771868"/>
                </a:lnTo>
                <a:lnTo>
                  <a:pt x="570506" y="1791724"/>
                </a:lnTo>
                <a:lnTo>
                  <a:pt x="623821" y="1803666"/>
                </a:lnTo>
                <a:lnTo>
                  <a:pt x="665843" y="1821542"/>
                </a:lnTo>
                <a:lnTo>
                  <a:pt x="717805" y="1831412"/>
                </a:lnTo>
                <a:lnTo>
                  <a:pt x="769022" y="1840144"/>
                </a:lnTo>
                <a:lnTo>
                  <a:pt x="819239" y="1847343"/>
                </a:lnTo>
                <a:lnTo>
                  <a:pt x="868442" y="1852992"/>
                </a:lnTo>
                <a:lnTo>
                  <a:pt x="916620" y="1857072"/>
                </a:lnTo>
                <a:lnTo>
                  <a:pt x="963759" y="1859562"/>
                </a:lnTo>
                <a:lnTo>
                  <a:pt x="1020480" y="1853498"/>
                </a:lnTo>
                <a:lnTo>
                  <a:pt x="1065506" y="1852754"/>
                </a:lnTo>
                <a:lnTo>
                  <a:pt x="1120088" y="1843417"/>
                </a:lnTo>
                <a:lnTo>
                  <a:pt x="1162951" y="1839362"/>
                </a:lnTo>
                <a:lnTo>
                  <a:pt x="1215345" y="1826676"/>
                </a:lnTo>
                <a:lnTo>
                  <a:pt x="1266626" y="1812287"/>
                </a:lnTo>
                <a:lnTo>
                  <a:pt x="1316782" y="1796176"/>
                </a:lnTo>
                <a:lnTo>
                  <a:pt x="1355169" y="1785272"/>
                </a:lnTo>
                <a:lnTo>
                  <a:pt x="1403037" y="1765660"/>
                </a:lnTo>
                <a:lnTo>
                  <a:pt x="1449743" y="1744269"/>
                </a:lnTo>
                <a:lnTo>
                  <a:pt x="1495274" y="1721079"/>
                </a:lnTo>
                <a:lnTo>
                  <a:pt x="1539618" y="1696073"/>
                </a:lnTo>
                <a:lnTo>
                  <a:pt x="1582762" y="1669230"/>
                </a:lnTo>
                <a:lnTo>
                  <a:pt x="1624701" y="1640544"/>
                </a:lnTo>
                <a:lnTo>
                  <a:pt x="1665439" y="1610021"/>
                </a:lnTo>
                <a:lnTo>
                  <a:pt x="1704990" y="1577679"/>
                </a:lnTo>
                <a:lnTo>
                  <a:pt x="1743366" y="1543539"/>
                </a:lnTo>
                <a:lnTo>
                  <a:pt x="1780578" y="1507619"/>
                </a:lnTo>
                <a:lnTo>
                  <a:pt x="1816640" y="1469938"/>
                </a:lnTo>
                <a:lnTo>
                  <a:pt x="1851564" y="1430515"/>
                </a:lnTo>
                <a:lnTo>
                  <a:pt x="1874730" y="1396315"/>
                </a:lnTo>
                <a:lnTo>
                  <a:pt x="1907414" y="1353465"/>
                </a:lnTo>
                <a:lnTo>
                  <a:pt x="1938997" y="1308930"/>
                </a:lnTo>
                <a:lnTo>
                  <a:pt x="1958860" y="1269675"/>
                </a:lnTo>
                <a:lnTo>
                  <a:pt x="1988278" y="1221826"/>
                </a:lnTo>
                <a:lnTo>
                  <a:pt x="2006001" y="1179296"/>
                </a:lnTo>
                <a:lnTo>
                  <a:pt x="2022672" y="1135157"/>
                </a:lnTo>
                <a:lnTo>
                  <a:pt x="2048936" y="1082481"/>
                </a:lnTo>
                <a:lnTo>
                  <a:pt x="2063542" y="1035180"/>
                </a:lnTo>
                <a:lnTo>
                  <a:pt x="2077133" y="986327"/>
                </a:lnTo>
                <a:lnTo>
                  <a:pt x="2089722" y="935941"/>
                </a:lnTo>
                <a:lnTo>
                  <a:pt x="2090872" y="891264"/>
                </a:lnTo>
                <a:lnTo>
                  <a:pt x="2101959" y="838579"/>
                </a:lnTo>
                <a:lnTo>
                  <a:pt x="2101751" y="791825"/>
                </a:lnTo>
                <a:lnTo>
                  <a:pt x="2111541" y="737154"/>
                </a:lnTo>
                <a:lnTo>
                  <a:pt x="2110095" y="688505"/>
                </a:lnTo>
                <a:lnTo>
                  <a:pt x="2108075" y="638978"/>
                </a:lnTo>
                <a:lnTo>
                  <a:pt x="2105510" y="588617"/>
                </a:lnTo>
                <a:lnTo>
                  <a:pt x="2102431" y="537468"/>
                </a:lnTo>
                <a:lnTo>
                  <a:pt x="2088235" y="492525"/>
                </a:lnTo>
                <a:lnTo>
                  <a:pt x="2084216" y="439939"/>
                </a:lnTo>
                <a:lnTo>
                  <a:pt x="205367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6285" y="5055582"/>
            <a:ext cx="1861054" cy="18024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46271" y="501269"/>
            <a:ext cx="6632575" cy="543560"/>
            <a:chOff x="3446271" y="501269"/>
            <a:chExt cx="6632575" cy="543560"/>
          </a:xfrm>
        </p:grpSpPr>
        <p:sp>
          <p:nvSpPr>
            <p:cNvPr id="6" name="object 6"/>
            <p:cNvSpPr/>
            <p:nvPr/>
          </p:nvSpPr>
          <p:spPr>
            <a:xfrm>
              <a:off x="3452621" y="507619"/>
              <a:ext cx="6619875" cy="518159"/>
            </a:xfrm>
            <a:custGeom>
              <a:avLst/>
              <a:gdLst/>
              <a:ahLst/>
              <a:cxnLst/>
              <a:rect l="l" t="t" r="r" b="b"/>
              <a:pathLst>
                <a:path w="6619875" h="518159">
                  <a:moveTo>
                    <a:pt x="66197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619748" y="518160"/>
                  </a:lnTo>
                  <a:lnTo>
                    <a:pt x="66197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2621" y="501269"/>
              <a:ext cx="6619875" cy="543560"/>
            </a:xfrm>
            <a:custGeom>
              <a:avLst/>
              <a:gdLst/>
              <a:ahLst/>
              <a:cxnLst/>
              <a:rect l="l" t="t" r="r" b="b"/>
              <a:pathLst>
                <a:path w="6619875" h="543560">
                  <a:moveTo>
                    <a:pt x="0" y="0"/>
                  </a:moveTo>
                  <a:lnTo>
                    <a:pt x="0" y="543559"/>
                  </a:lnTo>
                </a:path>
                <a:path w="6619875" h="543560">
                  <a:moveTo>
                    <a:pt x="6619748" y="0"/>
                  </a:moveTo>
                  <a:lnTo>
                    <a:pt x="6619748" y="5435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6271" y="501269"/>
              <a:ext cx="6632575" cy="12700"/>
            </a:xfrm>
            <a:custGeom>
              <a:avLst/>
              <a:gdLst/>
              <a:ahLst/>
              <a:cxnLst/>
              <a:rect l="l" t="t" r="r" b="b"/>
              <a:pathLst>
                <a:path w="6632575" h="12700">
                  <a:moveTo>
                    <a:pt x="0" y="12700"/>
                  </a:moveTo>
                  <a:lnTo>
                    <a:pt x="6632448" y="12700"/>
                  </a:lnTo>
                  <a:lnTo>
                    <a:pt x="66324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6271" y="1025779"/>
              <a:ext cx="6632575" cy="0"/>
            </a:xfrm>
            <a:custGeom>
              <a:avLst/>
              <a:gdLst/>
              <a:ahLst/>
              <a:cxnLst/>
              <a:rect l="l" t="t" r="r" b="b"/>
              <a:pathLst>
                <a:path w="6632575">
                  <a:moveTo>
                    <a:pt x="0" y="0"/>
                  </a:moveTo>
                  <a:lnTo>
                    <a:pt x="66324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8971" y="531622"/>
            <a:ext cx="6607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u="none" spc="-5" dirty="0"/>
              <a:t>PERMISO</a:t>
            </a:r>
            <a:r>
              <a:rPr sz="2800" u="none" dirty="0"/>
              <a:t> </a:t>
            </a:r>
            <a:r>
              <a:rPr sz="2800" u="none" spc="-5" dirty="0"/>
              <a:t>INSTITUCIONAL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4838572" y="1872869"/>
            <a:ext cx="5236845" cy="2004695"/>
            <a:chOff x="4838572" y="1872869"/>
            <a:chExt cx="5236845" cy="20046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747" y="1876044"/>
              <a:ext cx="5230367" cy="1997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41747" y="1876044"/>
              <a:ext cx="5230495" cy="1998345"/>
            </a:xfrm>
            <a:custGeom>
              <a:avLst/>
              <a:gdLst/>
              <a:ahLst/>
              <a:cxnLst/>
              <a:rect l="l" t="t" r="r" b="b"/>
              <a:pathLst>
                <a:path w="5230495" h="1998345">
                  <a:moveTo>
                    <a:pt x="0" y="1997963"/>
                  </a:moveTo>
                  <a:lnTo>
                    <a:pt x="5230367" y="1997963"/>
                  </a:lnTo>
                  <a:lnTo>
                    <a:pt x="5230367" y="0"/>
                  </a:lnTo>
                  <a:lnTo>
                    <a:pt x="0" y="0"/>
                  </a:lnTo>
                  <a:lnTo>
                    <a:pt x="0" y="1997963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88940" y="2843606"/>
            <a:ext cx="4554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075690" algn="l"/>
                <a:tab pos="1464310" algn="l"/>
                <a:tab pos="2395855" algn="l"/>
                <a:tab pos="3975100" algn="l"/>
              </a:tabLst>
            </a:pP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nos	4	ho</a:t>
            </a:r>
            <a:r>
              <a:rPr sz="2000" spc="-40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as	s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em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an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s	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55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2845" y="1892935"/>
            <a:ext cx="5013325" cy="12820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15" marR="5080" indent="-6350" algn="just">
              <a:lnSpc>
                <a:spcPct val="104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Artículo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63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del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Decreto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1295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de </a:t>
            </a:r>
            <a:r>
              <a:rPr sz="2000" b="1" i="1" spc="-67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1994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,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los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miembros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que forman parte </a:t>
            </a:r>
            <a:r>
              <a:rPr sz="2000" spc="-69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del</a:t>
            </a:r>
            <a:r>
              <a:rPr sz="2000" spc="178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COPASST</a:t>
            </a:r>
            <a:r>
              <a:rPr sz="2000" spc="1789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podrán</a:t>
            </a:r>
            <a:r>
              <a:rPr sz="2000" spc="178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destinar  </a:t>
            </a:r>
            <a:r>
              <a:rPr sz="2000" spc="36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al</a:t>
            </a:r>
            <a:endParaRPr sz="2000">
              <a:latin typeface="Verdana"/>
              <a:cs typeface="Verdana"/>
            </a:endParaRPr>
          </a:p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88940" y="3161157"/>
            <a:ext cx="5006340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5080">
              <a:lnSpc>
                <a:spcPct val="104000"/>
              </a:lnSpc>
              <a:spcBef>
                <a:spcPts val="5"/>
              </a:spcBef>
              <a:tabLst>
                <a:tab pos="1868170" algn="l"/>
                <a:tab pos="2694305" algn="l"/>
                <a:tab pos="3564890" algn="l"/>
              </a:tabLst>
            </a:pP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izac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ón	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e	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s	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ctividades 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relacionadas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con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esta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delegación.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1747" y="4035552"/>
            <a:ext cx="5266944" cy="10378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41747" y="4035552"/>
            <a:ext cx="5267325" cy="103822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46685" marR="83185" indent="-6350" algn="just">
              <a:lnSpc>
                <a:spcPct val="104000"/>
              </a:lnSpc>
              <a:spcBef>
                <a:spcPts val="145"/>
              </a:spcBef>
            </a:pP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Plan de trabajo conjunto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con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los 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ECIS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para</a:t>
            </a:r>
            <a:r>
              <a:rPr sz="2000" spc="67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su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 aprobación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por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el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 Directivo</a:t>
            </a:r>
            <a:r>
              <a:rPr sz="2000" spc="-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Docente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5522" y="2584960"/>
            <a:ext cx="1707514" cy="2115820"/>
            <a:chOff x="805522" y="2584960"/>
            <a:chExt cx="1707514" cy="2115820"/>
          </a:xfrm>
        </p:grpSpPr>
        <p:sp>
          <p:nvSpPr>
            <p:cNvPr id="20" name="object 20"/>
            <p:cNvSpPr/>
            <p:nvPr/>
          </p:nvSpPr>
          <p:spPr>
            <a:xfrm>
              <a:off x="805522" y="2584970"/>
              <a:ext cx="1707514" cy="2115820"/>
            </a:xfrm>
            <a:custGeom>
              <a:avLst/>
              <a:gdLst/>
              <a:ahLst/>
              <a:cxnLst/>
              <a:rect l="l" t="t" r="r" b="b"/>
              <a:pathLst>
                <a:path w="1707514" h="2115820">
                  <a:moveTo>
                    <a:pt x="1488935" y="443001"/>
                  </a:moveTo>
                  <a:lnTo>
                    <a:pt x="1488732" y="441782"/>
                  </a:lnTo>
                  <a:lnTo>
                    <a:pt x="1488732" y="441159"/>
                  </a:lnTo>
                  <a:lnTo>
                    <a:pt x="1488528" y="440753"/>
                  </a:lnTo>
                  <a:lnTo>
                    <a:pt x="1488528" y="440131"/>
                  </a:lnTo>
                  <a:lnTo>
                    <a:pt x="1488313" y="439305"/>
                  </a:lnTo>
                  <a:lnTo>
                    <a:pt x="1488313" y="438505"/>
                  </a:lnTo>
                  <a:lnTo>
                    <a:pt x="1487919" y="437261"/>
                  </a:lnTo>
                  <a:lnTo>
                    <a:pt x="1487919" y="436638"/>
                  </a:lnTo>
                  <a:lnTo>
                    <a:pt x="1487309" y="434809"/>
                  </a:lnTo>
                  <a:lnTo>
                    <a:pt x="1487106" y="433984"/>
                  </a:lnTo>
                  <a:lnTo>
                    <a:pt x="1486077" y="430911"/>
                  </a:lnTo>
                  <a:lnTo>
                    <a:pt x="1485646" y="430034"/>
                  </a:lnTo>
                  <a:lnTo>
                    <a:pt x="1485252" y="428840"/>
                  </a:lnTo>
                  <a:lnTo>
                    <a:pt x="1484833" y="428434"/>
                  </a:lnTo>
                  <a:lnTo>
                    <a:pt x="1484439" y="427824"/>
                  </a:lnTo>
                  <a:lnTo>
                    <a:pt x="1484236" y="427215"/>
                  </a:lnTo>
                  <a:lnTo>
                    <a:pt x="1483829" y="426389"/>
                  </a:lnTo>
                  <a:lnTo>
                    <a:pt x="1483626" y="425767"/>
                  </a:lnTo>
                  <a:lnTo>
                    <a:pt x="1483207" y="425361"/>
                  </a:lnTo>
                  <a:lnTo>
                    <a:pt x="1483004" y="424942"/>
                  </a:lnTo>
                  <a:lnTo>
                    <a:pt x="1481353" y="422490"/>
                  </a:lnTo>
                  <a:lnTo>
                    <a:pt x="1480959" y="422071"/>
                  </a:lnTo>
                  <a:lnTo>
                    <a:pt x="1480146" y="420852"/>
                  </a:lnTo>
                  <a:lnTo>
                    <a:pt x="1479727" y="420446"/>
                  </a:lnTo>
                  <a:lnTo>
                    <a:pt x="1479321" y="419823"/>
                  </a:lnTo>
                  <a:lnTo>
                    <a:pt x="1478495" y="418998"/>
                  </a:lnTo>
                  <a:lnTo>
                    <a:pt x="1477886" y="417969"/>
                  </a:lnTo>
                  <a:lnTo>
                    <a:pt x="1474609" y="414680"/>
                  </a:lnTo>
                  <a:lnTo>
                    <a:pt x="1473593" y="413880"/>
                  </a:lnTo>
                  <a:lnTo>
                    <a:pt x="1473187" y="413461"/>
                  </a:lnTo>
                  <a:lnTo>
                    <a:pt x="1471333" y="412229"/>
                  </a:lnTo>
                  <a:lnTo>
                    <a:pt x="1470926" y="411810"/>
                  </a:lnTo>
                  <a:lnTo>
                    <a:pt x="1469085" y="410578"/>
                  </a:lnTo>
                  <a:lnTo>
                    <a:pt x="1468475" y="410324"/>
                  </a:lnTo>
                  <a:lnTo>
                    <a:pt x="1467853" y="409981"/>
                  </a:lnTo>
                  <a:lnTo>
                    <a:pt x="1467446" y="409803"/>
                  </a:lnTo>
                  <a:lnTo>
                    <a:pt x="1466824" y="409282"/>
                  </a:lnTo>
                  <a:lnTo>
                    <a:pt x="1466227" y="408940"/>
                  </a:lnTo>
                  <a:lnTo>
                    <a:pt x="1464995" y="408597"/>
                  </a:lnTo>
                  <a:lnTo>
                    <a:pt x="1464373" y="408089"/>
                  </a:lnTo>
                  <a:lnTo>
                    <a:pt x="1462544" y="407568"/>
                  </a:lnTo>
                  <a:lnTo>
                    <a:pt x="1461922" y="407225"/>
                  </a:lnTo>
                  <a:lnTo>
                    <a:pt x="1460690" y="406882"/>
                  </a:lnTo>
                  <a:lnTo>
                    <a:pt x="1459865" y="406717"/>
                  </a:lnTo>
                  <a:lnTo>
                    <a:pt x="1459268" y="406539"/>
                  </a:lnTo>
                  <a:lnTo>
                    <a:pt x="1458645" y="406196"/>
                  </a:lnTo>
                  <a:lnTo>
                    <a:pt x="1458036" y="406196"/>
                  </a:lnTo>
                  <a:lnTo>
                    <a:pt x="1457629" y="406019"/>
                  </a:lnTo>
                  <a:lnTo>
                    <a:pt x="1456804" y="405853"/>
                  </a:lnTo>
                  <a:lnTo>
                    <a:pt x="1456182" y="405676"/>
                  </a:lnTo>
                  <a:lnTo>
                    <a:pt x="1455381" y="405511"/>
                  </a:lnTo>
                  <a:lnTo>
                    <a:pt x="1454759" y="405168"/>
                  </a:lnTo>
                  <a:lnTo>
                    <a:pt x="1453527" y="405168"/>
                  </a:lnTo>
                  <a:lnTo>
                    <a:pt x="1452905" y="404990"/>
                  </a:lnTo>
                  <a:lnTo>
                    <a:pt x="1450454" y="404990"/>
                  </a:lnTo>
                  <a:lnTo>
                    <a:pt x="1449222" y="404825"/>
                  </a:lnTo>
                  <a:lnTo>
                    <a:pt x="1269326" y="404825"/>
                  </a:lnTo>
                  <a:lnTo>
                    <a:pt x="1253312" y="408063"/>
                  </a:lnTo>
                  <a:lnTo>
                    <a:pt x="1240243" y="416915"/>
                  </a:lnTo>
                  <a:lnTo>
                    <a:pt x="1231430" y="430034"/>
                  </a:lnTo>
                  <a:lnTo>
                    <a:pt x="1228204" y="446100"/>
                  </a:lnTo>
                  <a:lnTo>
                    <a:pt x="1231430" y="462140"/>
                  </a:lnTo>
                  <a:lnTo>
                    <a:pt x="1240243" y="475246"/>
                  </a:lnTo>
                  <a:lnTo>
                    <a:pt x="1253312" y="484085"/>
                  </a:lnTo>
                  <a:lnTo>
                    <a:pt x="1269326" y="487337"/>
                  </a:lnTo>
                  <a:lnTo>
                    <a:pt x="1347927" y="487337"/>
                  </a:lnTo>
                  <a:lnTo>
                    <a:pt x="1005928" y="830237"/>
                  </a:lnTo>
                  <a:lnTo>
                    <a:pt x="916076" y="740143"/>
                  </a:lnTo>
                  <a:lnTo>
                    <a:pt x="887018" y="728027"/>
                  </a:lnTo>
                  <a:lnTo>
                    <a:pt x="878967" y="728827"/>
                  </a:lnTo>
                  <a:lnTo>
                    <a:pt x="871258" y="731164"/>
                  </a:lnTo>
                  <a:lnTo>
                    <a:pt x="864171" y="734961"/>
                  </a:lnTo>
                  <a:lnTo>
                    <a:pt x="857961" y="740143"/>
                  </a:lnTo>
                  <a:lnTo>
                    <a:pt x="560362" y="1038301"/>
                  </a:lnTo>
                  <a:lnTo>
                    <a:pt x="559142" y="1037082"/>
                  </a:lnTo>
                  <a:lnTo>
                    <a:pt x="471538" y="949236"/>
                  </a:lnTo>
                  <a:lnTo>
                    <a:pt x="457885" y="940130"/>
                  </a:lnTo>
                  <a:lnTo>
                    <a:pt x="442379" y="937082"/>
                  </a:lnTo>
                  <a:lnTo>
                    <a:pt x="426872" y="940130"/>
                  </a:lnTo>
                  <a:lnTo>
                    <a:pt x="413219" y="949236"/>
                  </a:lnTo>
                  <a:lnTo>
                    <a:pt x="262788" y="1100074"/>
                  </a:lnTo>
                  <a:lnTo>
                    <a:pt x="253695" y="1113777"/>
                  </a:lnTo>
                  <a:lnTo>
                    <a:pt x="250659" y="1129309"/>
                  </a:lnTo>
                  <a:lnTo>
                    <a:pt x="253695" y="1144854"/>
                  </a:lnTo>
                  <a:lnTo>
                    <a:pt x="284022" y="1169885"/>
                  </a:lnTo>
                  <a:lnTo>
                    <a:pt x="291846" y="1170660"/>
                  </a:lnTo>
                  <a:lnTo>
                    <a:pt x="299758" y="1169885"/>
                  </a:lnTo>
                  <a:lnTo>
                    <a:pt x="307403" y="1167599"/>
                  </a:lnTo>
                  <a:lnTo>
                    <a:pt x="314591" y="1163815"/>
                  </a:lnTo>
                  <a:lnTo>
                    <a:pt x="321119" y="1158557"/>
                  </a:lnTo>
                  <a:lnTo>
                    <a:pt x="442277" y="1037082"/>
                  </a:lnTo>
                  <a:lnTo>
                    <a:pt x="531114" y="1126134"/>
                  </a:lnTo>
                  <a:lnTo>
                    <a:pt x="544766" y="1135253"/>
                  </a:lnTo>
                  <a:lnTo>
                    <a:pt x="560273" y="1138288"/>
                  </a:lnTo>
                  <a:lnTo>
                    <a:pt x="575767" y="1135253"/>
                  </a:lnTo>
                  <a:lnTo>
                    <a:pt x="589432" y="1126134"/>
                  </a:lnTo>
                  <a:lnTo>
                    <a:pt x="677037" y="1038301"/>
                  </a:lnTo>
                  <a:lnTo>
                    <a:pt x="886815" y="827963"/>
                  </a:lnTo>
                  <a:lnTo>
                    <a:pt x="976655" y="918057"/>
                  </a:lnTo>
                  <a:lnTo>
                    <a:pt x="982954" y="923239"/>
                  </a:lnTo>
                  <a:lnTo>
                    <a:pt x="990041" y="927036"/>
                  </a:lnTo>
                  <a:lnTo>
                    <a:pt x="997699" y="929373"/>
                  </a:lnTo>
                  <a:lnTo>
                    <a:pt x="1005725" y="930173"/>
                  </a:lnTo>
                  <a:lnTo>
                    <a:pt x="1013777" y="929373"/>
                  </a:lnTo>
                  <a:lnTo>
                    <a:pt x="1021473" y="927036"/>
                  </a:lnTo>
                  <a:lnTo>
                    <a:pt x="1028573" y="923239"/>
                  </a:lnTo>
                  <a:lnTo>
                    <a:pt x="1034783" y="918057"/>
                  </a:lnTo>
                  <a:lnTo>
                    <a:pt x="1122375" y="830237"/>
                  </a:lnTo>
                  <a:lnTo>
                    <a:pt x="1406258" y="545617"/>
                  </a:lnTo>
                  <a:lnTo>
                    <a:pt x="1406258" y="624420"/>
                  </a:lnTo>
                  <a:lnTo>
                    <a:pt x="1409496" y="640461"/>
                  </a:lnTo>
                  <a:lnTo>
                    <a:pt x="1418310" y="653580"/>
                  </a:lnTo>
                  <a:lnTo>
                    <a:pt x="1431378" y="662419"/>
                  </a:lnTo>
                  <a:lnTo>
                    <a:pt x="1447393" y="665657"/>
                  </a:lnTo>
                  <a:lnTo>
                    <a:pt x="1463408" y="662419"/>
                  </a:lnTo>
                  <a:lnTo>
                    <a:pt x="1476476" y="653580"/>
                  </a:lnTo>
                  <a:lnTo>
                    <a:pt x="1485290" y="640461"/>
                  </a:lnTo>
                  <a:lnTo>
                    <a:pt x="1488528" y="624420"/>
                  </a:lnTo>
                  <a:lnTo>
                    <a:pt x="1488528" y="545617"/>
                  </a:lnTo>
                  <a:lnTo>
                    <a:pt x="1488528" y="445884"/>
                  </a:lnTo>
                  <a:lnTo>
                    <a:pt x="1488935" y="444449"/>
                  </a:lnTo>
                  <a:lnTo>
                    <a:pt x="1488935" y="443001"/>
                  </a:lnTo>
                  <a:close/>
                </a:path>
                <a:path w="1707514" h="2115820">
                  <a:moveTo>
                    <a:pt x="1706905" y="275094"/>
                  </a:moveTo>
                  <a:lnTo>
                    <a:pt x="1698218" y="232168"/>
                  </a:lnTo>
                  <a:lnTo>
                    <a:pt x="1674545" y="197040"/>
                  </a:lnTo>
                  <a:lnTo>
                    <a:pt x="1639481" y="173316"/>
                  </a:lnTo>
                  <a:lnTo>
                    <a:pt x="1624634" y="170307"/>
                  </a:lnTo>
                  <a:lnTo>
                    <a:pt x="1624634" y="1451178"/>
                  </a:lnTo>
                  <a:lnTo>
                    <a:pt x="1622437" y="1462062"/>
                  </a:lnTo>
                  <a:lnTo>
                    <a:pt x="1616443" y="1471002"/>
                  </a:lnTo>
                  <a:lnTo>
                    <a:pt x="1607540" y="1477060"/>
                  </a:lnTo>
                  <a:lnTo>
                    <a:pt x="1596593" y="1479296"/>
                  </a:lnTo>
                  <a:lnTo>
                    <a:pt x="1488935" y="1479296"/>
                  </a:lnTo>
                  <a:lnTo>
                    <a:pt x="1488935" y="890143"/>
                  </a:lnTo>
                  <a:lnTo>
                    <a:pt x="1485696" y="874090"/>
                  </a:lnTo>
                  <a:lnTo>
                    <a:pt x="1476883" y="860983"/>
                  </a:lnTo>
                  <a:lnTo>
                    <a:pt x="1463814" y="852144"/>
                  </a:lnTo>
                  <a:lnTo>
                    <a:pt x="1447800" y="848906"/>
                  </a:lnTo>
                  <a:lnTo>
                    <a:pt x="1431785" y="852144"/>
                  </a:lnTo>
                  <a:lnTo>
                    <a:pt x="1418704" y="860983"/>
                  </a:lnTo>
                  <a:lnTo>
                    <a:pt x="1409890" y="874090"/>
                  </a:lnTo>
                  <a:lnTo>
                    <a:pt x="1406652" y="890143"/>
                  </a:lnTo>
                  <a:lnTo>
                    <a:pt x="1406652" y="1479296"/>
                  </a:lnTo>
                  <a:lnTo>
                    <a:pt x="1279766" y="1479296"/>
                  </a:lnTo>
                  <a:lnTo>
                    <a:pt x="1279766" y="1016558"/>
                  </a:lnTo>
                  <a:lnTo>
                    <a:pt x="1276540" y="1000506"/>
                  </a:lnTo>
                  <a:lnTo>
                    <a:pt x="1267714" y="987386"/>
                  </a:lnTo>
                  <a:lnTo>
                    <a:pt x="1254645" y="978547"/>
                  </a:lnTo>
                  <a:lnTo>
                    <a:pt x="1238643" y="975309"/>
                  </a:lnTo>
                  <a:lnTo>
                    <a:pt x="1222616" y="978547"/>
                  </a:lnTo>
                  <a:lnTo>
                    <a:pt x="1209548" y="987386"/>
                  </a:lnTo>
                  <a:lnTo>
                    <a:pt x="1200721" y="1000506"/>
                  </a:lnTo>
                  <a:lnTo>
                    <a:pt x="1197495" y="1016558"/>
                  </a:lnTo>
                  <a:lnTo>
                    <a:pt x="1197495" y="1479296"/>
                  </a:lnTo>
                  <a:lnTo>
                    <a:pt x="1081659" y="1479296"/>
                  </a:lnTo>
                  <a:lnTo>
                    <a:pt x="1081659" y="1151788"/>
                  </a:lnTo>
                  <a:lnTo>
                    <a:pt x="1078420" y="1135735"/>
                  </a:lnTo>
                  <a:lnTo>
                    <a:pt x="1069606" y="1122616"/>
                  </a:lnTo>
                  <a:lnTo>
                    <a:pt x="1056525" y="1113777"/>
                  </a:lnTo>
                  <a:lnTo>
                    <a:pt x="1040511" y="1110538"/>
                  </a:lnTo>
                  <a:lnTo>
                    <a:pt x="1024509" y="1113777"/>
                  </a:lnTo>
                  <a:lnTo>
                    <a:pt x="1011428" y="1122616"/>
                  </a:lnTo>
                  <a:lnTo>
                    <a:pt x="1002614" y="1135735"/>
                  </a:lnTo>
                  <a:lnTo>
                    <a:pt x="999375" y="1151788"/>
                  </a:lnTo>
                  <a:lnTo>
                    <a:pt x="999375" y="1479296"/>
                  </a:lnTo>
                  <a:lnTo>
                    <a:pt x="894994" y="1479296"/>
                  </a:lnTo>
                  <a:lnTo>
                    <a:pt x="894994" y="1046721"/>
                  </a:lnTo>
                  <a:lnTo>
                    <a:pt x="891755" y="1030668"/>
                  </a:lnTo>
                  <a:lnTo>
                    <a:pt x="882942" y="1017549"/>
                  </a:lnTo>
                  <a:lnTo>
                    <a:pt x="869873" y="1008722"/>
                  </a:lnTo>
                  <a:lnTo>
                    <a:pt x="853859" y="1005484"/>
                  </a:lnTo>
                  <a:lnTo>
                    <a:pt x="837844" y="1008722"/>
                  </a:lnTo>
                  <a:lnTo>
                    <a:pt x="824763" y="1017549"/>
                  </a:lnTo>
                  <a:lnTo>
                    <a:pt x="815949" y="1030668"/>
                  </a:lnTo>
                  <a:lnTo>
                    <a:pt x="812711" y="1046721"/>
                  </a:lnTo>
                  <a:lnTo>
                    <a:pt x="812711" y="1479296"/>
                  </a:lnTo>
                  <a:lnTo>
                    <a:pt x="692988" y="1479296"/>
                  </a:lnTo>
                  <a:lnTo>
                    <a:pt x="692988" y="1251927"/>
                  </a:lnTo>
                  <a:lnTo>
                    <a:pt x="689762" y="1235875"/>
                  </a:lnTo>
                  <a:lnTo>
                    <a:pt x="680935" y="1222756"/>
                  </a:lnTo>
                  <a:lnTo>
                    <a:pt x="667867" y="1213916"/>
                  </a:lnTo>
                  <a:lnTo>
                    <a:pt x="651865" y="1210678"/>
                  </a:lnTo>
                  <a:lnTo>
                    <a:pt x="635838" y="1213916"/>
                  </a:lnTo>
                  <a:lnTo>
                    <a:pt x="622769" y="1222756"/>
                  </a:lnTo>
                  <a:lnTo>
                    <a:pt x="613943" y="1235875"/>
                  </a:lnTo>
                  <a:lnTo>
                    <a:pt x="610717" y="1251927"/>
                  </a:lnTo>
                  <a:lnTo>
                    <a:pt x="610717" y="1479296"/>
                  </a:lnTo>
                  <a:lnTo>
                    <a:pt x="514934" y="1479296"/>
                  </a:lnTo>
                  <a:lnTo>
                    <a:pt x="514934" y="1268552"/>
                  </a:lnTo>
                  <a:lnTo>
                    <a:pt x="511695" y="1252486"/>
                  </a:lnTo>
                  <a:lnTo>
                    <a:pt x="502881" y="1239380"/>
                  </a:lnTo>
                  <a:lnTo>
                    <a:pt x="489800" y="1230528"/>
                  </a:lnTo>
                  <a:lnTo>
                    <a:pt x="473798" y="1227289"/>
                  </a:lnTo>
                  <a:lnTo>
                    <a:pt x="457784" y="1230528"/>
                  </a:lnTo>
                  <a:lnTo>
                    <a:pt x="444703" y="1239380"/>
                  </a:lnTo>
                  <a:lnTo>
                    <a:pt x="435889" y="1252486"/>
                  </a:lnTo>
                  <a:lnTo>
                    <a:pt x="432650" y="1268552"/>
                  </a:lnTo>
                  <a:lnTo>
                    <a:pt x="432650" y="1479296"/>
                  </a:lnTo>
                  <a:lnTo>
                    <a:pt x="322338" y="1479296"/>
                  </a:lnTo>
                  <a:lnTo>
                    <a:pt x="322338" y="1316761"/>
                  </a:lnTo>
                  <a:lnTo>
                    <a:pt x="319100" y="1300708"/>
                  </a:lnTo>
                  <a:lnTo>
                    <a:pt x="310299" y="1287602"/>
                  </a:lnTo>
                  <a:lnTo>
                    <a:pt x="297218" y="1278763"/>
                  </a:lnTo>
                  <a:lnTo>
                    <a:pt x="281203" y="1275524"/>
                  </a:lnTo>
                  <a:lnTo>
                    <a:pt x="265188" y="1278763"/>
                  </a:lnTo>
                  <a:lnTo>
                    <a:pt x="252107" y="1287602"/>
                  </a:lnTo>
                  <a:lnTo>
                    <a:pt x="243293" y="1300708"/>
                  </a:lnTo>
                  <a:lnTo>
                    <a:pt x="240055" y="1316761"/>
                  </a:lnTo>
                  <a:lnTo>
                    <a:pt x="240055" y="1479296"/>
                  </a:lnTo>
                  <a:lnTo>
                    <a:pt x="110312" y="1479296"/>
                  </a:lnTo>
                  <a:lnTo>
                    <a:pt x="99453" y="1477098"/>
                  </a:lnTo>
                  <a:lnTo>
                    <a:pt x="90538" y="1471079"/>
                  </a:lnTo>
                  <a:lnTo>
                    <a:pt x="84493" y="1462151"/>
                  </a:lnTo>
                  <a:lnTo>
                    <a:pt x="82270" y="1451178"/>
                  </a:lnTo>
                  <a:lnTo>
                    <a:pt x="82270" y="275094"/>
                  </a:lnTo>
                  <a:lnTo>
                    <a:pt x="84467" y="264261"/>
                  </a:lnTo>
                  <a:lnTo>
                    <a:pt x="90462" y="255358"/>
                  </a:lnTo>
                  <a:lnTo>
                    <a:pt x="99364" y="249313"/>
                  </a:lnTo>
                  <a:lnTo>
                    <a:pt x="110312" y="247078"/>
                  </a:lnTo>
                  <a:lnTo>
                    <a:pt x="1596390" y="247078"/>
                  </a:lnTo>
                  <a:lnTo>
                    <a:pt x="1607248" y="249288"/>
                  </a:lnTo>
                  <a:lnTo>
                    <a:pt x="1616163" y="255282"/>
                  </a:lnTo>
                  <a:lnTo>
                    <a:pt x="1622209" y="264185"/>
                  </a:lnTo>
                  <a:lnTo>
                    <a:pt x="1624418" y="275094"/>
                  </a:lnTo>
                  <a:lnTo>
                    <a:pt x="1624418" y="1451178"/>
                  </a:lnTo>
                  <a:lnTo>
                    <a:pt x="1624634" y="1451178"/>
                  </a:lnTo>
                  <a:lnTo>
                    <a:pt x="1624634" y="170307"/>
                  </a:lnTo>
                  <a:lnTo>
                    <a:pt x="1596593" y="164604"/>
                  </a:lnTo>
                  <a:lnTo>
                    <a:pt x="1054633" y="164604"/>
                  </a:lnTo>
                  <a:lnTo>
                    <a:pt x="1040003" y="119837"/>
                  </a:lnTo>
                  <a:lnTo>
                    <a:pt x="1017485" y="82638"/>
                  </a:lnTo>
                  <a:lnTo>
                    <a:pt x="1016025" y="80238"/>
                  </a:lnTo>
                  <a:lnTo>
                    <a:pt x="984059" y="47117"/>
                  </a:lnTo>
                  <a:lnTo>
                    <a:pt x="969289" y="37452"/>
                  </a:lnTo>
                  <a:lnTo>
                    <a:pt x="969289" y="164604"/>
                  </a:lnTo>
                  <a:lnTo>
                    <a:pt x="737819" y="164604"/>
                  </a:lnTo>
                  <a:lnTo>
                    <a:pt x="755573" y="131572"/>
                  </a:lnTo>
                  <a:lnTo>
                    <a:pt x="782053" y="105651"/>
                  </a:lnTo>
                  <a:lnTo>
                    <a:pt x="815327" y="88709"/>
                  </a:lnTo>
                  <a:lnTo>
                    <a:pt x="853452" y="82638"/>
                  </a:lnTo>
                  <a:lnTo>
                    <a:pt x="891616" y="88760"/>
                  </a:lnTo>
                  <a:lnTo>
                    <a:pt x="924953" y="105778"/>
                  </a:lnTo>
                  <a:lnTo>
                    <a:pt x="951509" y="131724"/>
                  </a:lnTo>
                  <a:lnTo>
                    <a:pt x="969289" y="164604"/>
                  </a:lnTo>
                  <a:lnTo>
                    <a:pt x="969289" y="37452"/>
                  </a:lnTo>
                  <a:lnTo>
                    <a:pt x="945400" y="21818"/>
                  </a:lnTo>
                  <a:lnTo>
                    <a:pt x="901420" y="5676"/>
                  </a:lnTo>
                  <a:lnTo>
                    <a:pt x="853452" y="0"/>
                  </a:lnTo>
                  <a:lnTo>
                    <a:pt x="805484" y="5676"/>
                  </a:lnTo>
                  <a:lnTo>
                    <a:pt x="761542" y="21818"/>
                  </a:lnTo>
                  <a:lnTo>
                    <a:pt x="722922" y="47117"/>
                  </a:lnTo>
                  <a:lnTo>
                    <a:pt x="690968" y="80238"/>
                  </a:lnTo>
                  <a:lnTo>
                    <a:pt x="666965" y="119837"/>
                  </a:lnTo>
                  <a:lnTo>
                    <a:pt x="652272" y="164604"/>
                  </a:lnTo>
                  <a:lnTo>
                    <a:pt x="110312" y="164604"/>
                  </a:lnTo>
                  <a:lnTo>
                    <a:pt x="67424" y="173316"/>
                  </a:lnTo>
                  <a:lnTo>
                    <a:pt x="32359" y="197040"/>
                  </a:lnTo>
                  <a:lnTo>
                    <a:pt x="8686" y="232168"/>
                  </a:lnTo>
                  <a:lnTo>
                    <a:pt x="0" y="275094"/>
                  </a:lnTo>
                  <a:lnTo>
                    <a:pt x="0" y="1451178"/>
                  </a:lnTo>
                  <a:lnTo>
                    <a:pt x="8686" y="1494180"/>
                  </a:lnTo>
                  <a:lnTo>
                    <a:pt x="32359" y="1529346"/>
                  </a:lnTo>
                  <a:lnTo>
                    <a:pt x="67424" y="1553083"/>
                  </a:lnTo>
                  <a:lnTo>
                    <a:pt x="110312" y="1561782"/>
                  </a:lnTo>
                  <a:lnTo>
                    <a:pt x="625246" y="1561782"/>
                  </a:lnTo>
                  <a:lnTo>
                    <a:pt x="458038" y="2061248"/>
                  </a:lnTo>
                  <a:lnTo>
                    <a:pt x="469811" y="2105406"/>
                  </a:lnTo>
                  <a:lnTo>
                    <a:pt x="492823" y="2115629"/>
                  </a:lnTo>
                  <a:lnTo>
                    <a:pt x="497128" y="2115629"/>
                  </a:lnTo>
                  <a:lnTo>
                    <a:pt x="536219" y="2087511"/>
                  </a:lnTo>
                  <a:lnTo>
                    <a:pt x="712241" y="1561782"/>
                  </a:lnTo>
                  <a:lnTo>
                    <a:pt x="994664" y="1561782"/>
                  </a:lnTo>
                  <a:lnTo>
                    <a:pt x="1170686" y="2087511"/>
                  </a:lnTo>
                  <a:lnTo>
                    <a:pt x="1209776" y="2115629"/>
                  </a:lnTo>
                  <a:lnTo>
                    <a:pt x="1214081" y="2115629"/>
                  </a:lnTo>
                  <a:lnTo>
                    <a:pt x="1246695" y="2092794"/>
                  </a:lnTo>
                  <a:lnTo>
                    <a:pt x="1250886" y="2077504"/>
                  </a:lnTo>
                  <a:lnTo>
                    <a:pt x="1248867" y="2061248"/>
                  </a:lnTo>
                  <a:lnTo>
                    <a:pt x="1081659" y="1561782"/>
                  </a:lnTo>
                  <a:lnTo>
                    <a:pt x="1596593" y="1561782"/>
                  </a:lnTo>
                  <a:lnTo>
                    <a:pt x="1639481" y="1553083"/>
                  </a:lnTo>
                  <a:lnTo>
                    <a:pt x="1674545" y="1529346"/>
                  </a:lnTo>
                  <a:lnTo>
                    <a:pt x="1698218" y="1494180"/>
                  </a:lnTo>
                  <a:lnTo>
                    <a:pt x="1706905" y="1451178"/>
                  </a:lnTo>
                  <a:lnTo>
                    <a:pt x="1706905" y="275094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436" y="3158073"/>
              <a:ext cx="82278" cy="824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436" y="2989614"/>
              <a:ext cx="82278" cy="824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436" y="3326550"/>
              <a:ext cx="82278" cy="8249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982341" y="1510157"/>
            <a:ext cx="1472565" cy="3906520"/>
            <a:chOff x="2982341" y="1510157"/>
            <a:chExt cx="1472565" cy="390652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5516" y="1513332"/>
              <a:ext cx="1466087" cy="38999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85516" y="1513332"/>
              <a:ext cx="1466215" cy="3900170"/>
            </a:xfrm>
            <a:custGeom>
              <a:avLst/>
              <a:gdLst/>
              <a:ahLst/>
              <a:cxnLst/>
              <a:rect l="l" t="t" r="r" b="b"/>
              <a:pathLst>
                <a:path w="1466214" h="3900170">
                  <a:moveTo>
                    <a:pt x="366521" y="0"/>
                  </a:moveTo>
                  <a:lnTo>
                    <a:pt x="733044" y="366521"/>
                  </a:lnTo>
                  <a:lnTo>
                    <a:pt x="549782" y="366521"/>
                  </a:lnTo>
                  <a:lnTo>
                    <a:pt x="549782" y="1766696"/>
                  </a:lnTo>
                  <a:lnTo>
                    <a:pt x="1099566" y="1766696"/>
                  </a:lnTo>
                  <a:lnTo>
                    <a:pt x="1099566" y="1583435"/>
                  </a:lnTo>
                  <a:lnTo>
                    <a:pt x="1466087" y="1949957"/>
                  </a:lnTo>
                  <a:lnTo>
                    <a:pt x="1099566" y="2316479"/>
                  </a:lnTo>
                  <a:lnTo>
                    <a:pt x="1099566" y="2133218"/>
                  </a:lnTo>
                  <a:lnTo>
                    <a:pt x="549782" y="2133218"/>
                  </a:lnTo>
                  <a:lnTo>
                    <a:pt x="549782" y="3533393"/>
                  </a:lnTo>
                  <a:lnTo>
                    <a:pt x="733044" y="3533393"/>
                  </a:lnTo>
                  <a:lnTo>
                    <a:pt x="366521" y="3899916"/>
                  </a:lnTo>
                  <a:lnTo>
                    <a:pt x="0" y="3533393"/>
                  </a:lnTo>
                  <a:lnTo>
                    <a:pt x="183260" y="3533393"/>
                  </a:lnTo>
                  <a:lnTo>
                    <a:pt x="183260" y="366521"/>
                  </a:lnTo>
                  <a:lnTo>
                    <a:pt x="0" y="366521"/>
                  </a:lnTo>
                  <a:lnTo>
                    <a:pt x="366521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598671" y="5761710"/>
            <a:ext cx="6632575" cy="543560"/>
            <a:chOff x="3598671" y="5761710"/>
            <a:chExt cx="6632575" cy="543560"/>
          </a:xfrm>
        </p:grpSpPr>
        <p:sp>
          <p:nvSpPr>
            <p:cNvPr id="28" name="object 28"/>
            <p:cNvSpPr/>
            <p:nvPr/>
          </p:nvSpPr>
          <p:spPr>
            <a:xfrm>
              <a:off x="3605021" y="5768060"/>
              <a:ext cx="6619875" cy="518159"/>
            </a:xfrm>
            <a:custGeom>
              <a:avLst/>
              <a:gdLst/>
              <a:ahLst/>
              <a:cxnLst/>
              <a:rect l="l" t="t" r="r" b="b"/>
              <a:pathLst>
                <a:path w="6619875" h="518160">
                  <a:moveTo>
                    <a:pt x="66197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619748" y="518160"/>
                  </a:lnTo>
                  <a:lnTo>
                    <a:pt x="66197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5021" y="5761710"/>
              <a:ext cx="6619875" cy="543560"/>
            </a:xfrm>
            <a:custGeom>
              <a:avLst/>
              <a:gdLst/>
              <a:ahLst/>
              <a:cxnLst/>
              <a:rect l="l" t="t" r="r" b="b"/>
              <a:pathLst>
                <a:path w="6619875" h="543560">
                  <a:moveTo>
                    <a:pt x="0" y="0"/>
                  </a:moveTo>
                  <a:lnTo>
                    <a:pt x="0" y="543560"/>
                  </a:lnTo>
                </a:path>
                <a:path w="6619875" h="543560">
                  <a:moveTo>
                    <a:pt x="6619748" y="0"/>
                  </a:moveTo>
                  <a:lnTo>
                    <a:pt x="6619748" y="543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98671" y="5761710"/>
              <a:ext cx="6632575" cy="12700"/>
            </a:xfrm>
            <a:custGeom>
              <a:avLst/>
              <a:gdLst/>
              <a:ahLst/>
              <a:cxnLst/>
              <a:rect l="l" t="t" r="r" b="b"/>
              <a:pathLst>
                <a:path w="6632575" h="12700">
                  <a:moveTo>
                    <a:pt x="0" y="12700"/>
                  </a:moveTo>
                  <a:lnTo>
                    <a:pt x="6632448" y="12700"/>
                  </a:lnTo>
                  <a:lnTo>
                    <a:pt x="66324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98671" y="6286220"/>
              <a:ext cx="6632575" cy="0"/>
            </a:xfrm>
            <a:custGeom>
              <a:avLst/>
              <a:gdLst/>
              <a:ahLst/>
              <a:cxnLst/>
              <a:rect l="l" t="t" r="r" b="b"/>
              <a:pathLst>
                <a:path w="6632575">
                  <a:moveTo>
                    <a:pt x="0" y="0"/>
                  </a:moveTo>
                  <a:lnTo>
                    <a:pt x="66324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11371" y="5793130"/>
            <a:ext cx="6607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ARTICULACIÓN</a:t>
            </a:r>
            <a:r>
              <a:rPr sz="2800" b="1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CON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Segoe UI"/>
                <a:cs typeface="Segoe UI"/>
              </a:rPr>
              <a:t>LA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ARL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EA55-1D24-069B-4E3E-62908ECA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EF9B7B-751C-7198-384D-898BCD8BB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2256" y="1600200"/>
            <a:ext cx="8087487" cy="136575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l"/>
            <a:b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s-CO" sz="3200" b="1" i="0" u="none" strike="noStrike" baseline="0" dirty="0">
                <a:latin typeface="Verdana" panose="020B0604030504040204" pitchFamily="34" charset="0"/>
              </a:rPr>
              <a:t>6. </a:t>
            </a:r>
            <a:r>
              <a:rPr lang="es-CO" sz="3200" b="1" i="0" u="none" strike="noStrike" dirty="0">
                <a:latin typeface="Verdana" panose="020B0604030504040204" pitchFamily="34" charset="0"/>
              </a:rPr>
              <a:t>LOS COPASST Y LOS PROESOS DE PARTICIPACION: </a:t>
            </a:r>
            <a:endParaRPr lang="es-CO" sz="3200" b="0" i="0" u="none" strike="noStrik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95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09EC-B4FE-F05F-AA49-521DB793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1BC4A94-4F73-1A62-D484-530086A2B59C}"/>
              </a:ext>
            </a:extLst>
          </p:cNvPr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714AC1E-43F7-B7AB-E620-B780D573C509}"/>
              </a:ext>
            </a:extLst>
          </p:cNvPr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703E79F-F52B-D57A-9993-186D4AF254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C32CF6A0-D5A8-71D9-76D0-DF976D6C85A1}"/>
              </a:ext>
            </a:extLst>
          </p:cNvPr>
          <p:cNvGrpSpPr/>
          <p:nvPr/>
        </p:nvGrpSpPr>
        <p:grpSpPr>
          <a:xfrm>
            <a:off x="555623" y="3886200"/>
            <a:ext cx="1348105" cy="1810385"/>
            <a:chOff x="2569210" y="3556761"/>
            <a:chExt cx="1348105" cy="181038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5E7DF91-943E-9B7B-471E-6694AEABEF73}"/>
                </a:ext>
              </a:extLst>
            </p:cNvPr>
            <p:cNvSpPr/>
            <p:nvPr/>
          </p:nvSpPr>
          <p:spPr>
            <a:xfrm>
              <a:off x="2575560" y="4221860"/>
              <a:ext cx="1335405" cy="1138555"/>
            </a:xfrm>
            <a:custGeom>
              <a:avLst/>
              <a:gdLst/>
              <a:ahLst/>
              <a:cxnLst/>
              <a:rect l="l" t="t" r="r" b="b"/>
              <a:pathLst>
                <a:path w="1335404" h="1138554">
                  <a:moveTo>
                    <a:pt x="0" y="0"/>
                  </a:moveTo>
                  <a:lnTo>
                    <a:pt x="0" y="333756"/>
                  </a:lnTo>
                  <a:lnTo>
                    <a:pt x="1682" y="366964"/>
                  </a:lnTo>
                  <a:lnTo>
                    <a:pt x="14932" y="432263"/>
                  </a:lnTo>
                  <a:lnTo>
                    <a:pt x="40884" y="495764"/>
                  </a:lnTo>
                  <a:lnTo>
                    <a:pt x="78966" y="557105"/>
                  </a:lnTo>
                  <a:lnTo>
                    <a:pt x="128608" y="615921"/>
                  </a:lnTo>
                  <a:lnTo>
                    <a:pt x="157585" y="644269"/>
                  </a:lnTo>
                  <a:lnTo>
                    <a:pt x="189238" y="671848"/>
                  </a:lnTo>
                  <a:lnTo>
                    <a:pt x="223494" y="698614"/>
                  </a:lnTo>
                  <a:lnTo>
                    <a:pt x="260284" y="724522"/>
                  </a:lnTo>
                  <a:lnTo>
                    <a:pt x="299534" y="749525"/>
                  </a:lnTo>
                  <a:lnTo>
                    <a:pt x="341175" y="773578"/>
                  </a:lnTo>
                  <a:lnTo>
                    <a:pt x="385134" y="796636"/>
                  </a:lnTo>
                  <a:lnTo>
                    <a:pt x="431339" y="818652"/>
                  </a:lnTo>
                  <a:lnTo>
                    <a:pt x="479721" y="839582"/>
                  </a:lnTo>
                  <a:lnTo>
                    <a:pt x="530206" y="859381"/>
                  </a:lnTo>
                  <a:lnTo>
                    <a:pt x="582725" y="878001"/>
                  </a:lnTo>
                  <a:lnTo>
                    <a:pt x="637204" y="895399"/>
                  </a:lnTo>
                  <a:lnTo>
                    <a:pt x="693573" y="911528"/>
                  </a:lnTo>
                  <a:lnTo>
                    <a:pt x="751761" y="926342"/>
                  </a:lnTo>
                  <a:lnTo>
                    <a:pt x="811696" y="939797"/>
                  </a:lnTo>
                  <a:lnTo>
                    <a:pt x="873306" y="951847"/>
                  </a:lnTo>
                  <a:lnTo>
                    <a:pt x="936520" y="962447"/>
                  </a:lnTo>
                  <a:lnTo>
                    <a:pt x="1001267" y="971550"/>
                  </a:lnTo>
                  <a:lnTo>
                    <a:pt x="1001267" y="1138427"/>
                  </a:lnTo>
                  <a:lnTo>
                    <a:pt x="1335024" y="825626"/>
                  </a:lnTo>
                  <a:lnTo>
                    <a:pt x="1001267" y="470915"/>
                  </a:lnTo>
                  <a:lnTo>
                    <a:pt x="1001267" y="637794"/>
                  </a:lnTo>
                  <a:lnTo>
                    <a:pt x="936520" y="628691"/>
                  </a:lnTo>
                  <a:lnTo>
                    <a:pt x="873306" y="618091"/>
                  </a:lnTo>
                  <a:lnTo>
                    <a:pt x="811696" y="606041"/>
                  </a:lnTo>
                  <a:lnTo>
                    <a:pt x="751761" y="592586"/>
                  </a:lnTo>
                  <a:lnTo>
                    <a:pt x="693573" y="577772"/>
                  </a:lnTo>
                  <a:lnTo>
                    <a:pt x="637204" y="561643"/>
                  </a:lnTo>
                  <a:lnTo>
                    <a:pt x="582725" y="544245"/>
                  </a:lnTo>
                  <a:lnTo>
                    <a:pt x="530206" y="525625"/>
                  </a:lnTo>
                  <a:lnTo>
                    <a:pt x="479721" y="505826"/>
                  </a:lnTo>
                  <a:lnTo>
                    <a:pt x="431339" y="484896"/>
                  </a:lnTo>
                  <a:lnTo>
                    <a:pt x="385134" y="462880"/>
                  </a:lnTo>
                  <a:lnTo>
                    <a:pt x="341175" y="439822"/>
                  </a:lnTo>
                  <a:lnTo>
                    <a:pt x="299534" y="415769"/>
                  </a:lnTo>
                  <a:lnTo>
                    <a:pt x="260284" y="390766"/>
                  </a:lnTo>
                  <a:lnTo>
                    <a:pt x="223494" y="364858"/>
                  </a:lnTo>
                  <a:lnTo>
                    <a:pt x="189238" y="338092"/>
                  </a:lnTo>
                  <a:lnTo>
                    <a:pt x="157585" y="310513"/>
                  </a:lnTo>
                  <a:lnTo>
                    <a:pt x="128608" y="282165"/>
                  </a:lnTo>
                  <a:lnTo>
                    <a:pt x="102378" y="253096"/>
                  </a:lnTo>
                  <a:lnTo>
                    <a:pt x="58445" y="192972"/>
                  </a:lnTo>
                  <a:lnTo>
                    <a:pt x="26356" y="130505"/>
                  </a:lnTo>
                  <a:lnTo>
                    <a:pt x="6684" y="66059"/>
                  </a:lnTo>
                  <a:lnTo>
                    <a:pt x="1682" y="3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60B3F91-458A-1CF3-D751-B72A2A137390}"/>
                </a:ext>
              </a:extLst>
            </p:cNvPr>
            <p:cNvSpPr/>
            <p:nvPr/>
          </p:nvSpPr>
          <p:spPr>
            <a:xfrm>
              <a:off x="2575329" y="3563111"/>
              <a:ext cx="1335405" cy="826135"/>
            </a:xfrm>
            <a:custGeom>
              <a:avLst/>
              <a:gdLst/>
              <a:ahLst/>
              <a:cxnLst/>
              <a:rect l="l" t="t" r="r" b="b"/>
              <a:pathLst>
                <a:path w="1335404" h="826135">
                  <a:moveTo>
                    <a:pt x="1335254" y="0"/>
                  </a:moveTo>
                  <a:lnTo>
                    <a:pt x="1286362" y="442"/>
                  </a:lnTo>
                  <a:lnTo>
                    <a:pt x="1237581" y="1766"/>
                  </a:lnTo>
                  <a:lnTo>
                    <a:pt x="1188960" y="3968"/>
                  </a:lnTo>
                  <a:lnTo>
                    <a:pt x="1140548" y="7043"/>
                  </a:lnTo>
                  <a:lnTo>
                    <a:pt x="1092394" y="10987"/>
                  </a:lnTo>
                  <a:lnTo>
                    <a:pt x="1044546" y="15795"/>
                  </a:lnTo>
                  <a:lnTo>
                    <a:pt x="997053" y="21462"/>
                  </a:lnTo>
                  <a:lnTo>
                    <a:pt x="933012" y="30575"/>
                  </a:lnTo>
                  <a:lnTo>
                    <a:pt x="870603" y="41117"/>
                  </a:lnTo>
                  <a:lnTo>
                    <a:pt x="809882" y="53042"/>
                  </a:lnTo>
                  <a:lnTo>
                    <a:pt x="750902" y="66305"/>
                  </a:lnTo>
                  <a:lnTo>
                    <a:pt x="693719" y="80859"/>
                  </a:lnTo>
                  <a:lnTo>
                    <a:pt x="638387" y="96659"/>
                  </a:lnTo>
                  <a:lnTo>
                    <a:pt x="584960" y="113658"/>
                  </a:lnTo>
                  <a:lnTo>
                    <a:pt x="533494" y="131810"/>
                  </a:lnTo>
                  <a:lnTo>
                    <a:pt x="484043" y="151069"/>
                  </a:lnTo>
                  <a:lnTo>
                    <a:pt x="436662" y="171389"/>
                  </a:lnTo>
                  <a:lnTo>
                    <a:pt x="391404" y="192724"/>
                  </a:lnTo>
                  <a:lnTo>
                    <a:pt x="348326" y="215028"/>
                  </a:lnTo>
                  <a:lnTo>
                    <a:pt x="307482" y="238255"/>
                  </a:lnTo>
                  <a:lnTo>
                    <a:pt x="268925" y="262359"/>
                  </a:lnTo>
                  <a:lnTo>
                    <a:pt x="232712" y="287293"/>
                  </a:lnTo>
                  <a:lnTo>
                    <a:pt x="198896" y="313012"/>
                  </a:lnTo>
                  <a:lnTo>
                    <a:pt x="167532" y="339469"/>
                  </a:lnTo>
                  <a:lnTo>
                    <a:pt x="138675" y="366619"/>
                  </a:lnTo>
                  <a:lnTo>
                    <a:pt x="112379" y="394415"/>
                  </a:lnTo>
                  <a:lnTo>
                    <a:pt x="67691" y="451763"/>
                  </a:lnTo>
                  <a:lnTo>
                    <a:pt x="33904" y="511142"/>
                  </a:lnTo>
                  <a:lnTo>
                    <a:pt x="11456" y="572186"/>
                  </a:lnTo>
                  <a:lnTo>
                    <a:pt x="783" y="634524"/>
                  </a:lnTo>
                  <a:lnTo>
                    <a:pt x="0" y="666064"/>
                  </a:lnTo>
                  <a:lnTo>
                    <a:pt x="2324" y="697790"/>
                  </a:lnTo>
                  <a:lnTo>
                    <a:pt x="7810" y="729655"/>
                  </a:lnTo>
                  <a:lnTo>
                    <a:pt x="16514" y="761613"/>
                  </a:lnTo>
                  <a:lnTo>
                    <a:pt x="28489" y="793619"/>
                  </a:lnTo>
                  <a:lnTo>
                    <a:pt x="43791" y="825626"/>
                  </a:lnTo>
                  <a:lnTo>
                    <a:pt x="60416" y="796942"/>
                  </a:lnTo>
                  <a:lnTo>
                    <a:pt x="79486" y="768868"/>
                  </a:lnTo>
                  <a:lnTo>
                    <a:pt x="124695" y="714652"/>
                  </a:lnTo>
                  <a:lnTo>
                    <a:pt x="178884" y="663183"/>
                  </a:lnTo>
                  <a:lnTo>
                    <a:pt x="209179" y="638542"/>
                  </a:lnTo>
                  <a:lnTo>
                    <a:pt x="241519" y="614664"/>
                  </a:lnTo>
                  <a:lnTo>
                    <a:pt x="275837" y="591574"/>
                  </a:lnTo>
                  <a:lnTo>
                    <a:pt x="312067" y="569298"/>
                  </a:lnTo>
                  <a:lnTo>
                    <a:pt x="350141" y="547861"/>
                  </a:lnTo>
                  <a:lnTo>
                    <a:pt x="389993" y="527288"/>
                  </a:lnTo>
                  <a:lnTo>
                    <a:pt x="431557" y="507605"/>
                  </a:lnTo>
                  <a:lnTo>
                    <a:pt x="474764" y="488838"/>
                  </a:lnTo>
                  <a:lnTo>
                    <a:pt x="519549" y="471011"/>
                  </a:lnTo>
                  <a:lnTo>
                    <a:pt x="565845" y="454150"/>
                  </a:lnTo>
                  <a:lnTo>
                    <a:pt x="613585" y="438280"/>
                  </a:lnTo>
                  <a:lnTo>
                    <a:pt x="662703" y="423428"/>
                  </a:lnTo>
                  <a:lnTo>
                    <a:pt x="713131" y="409617"/>
                  </a:lnTo>
                  <a:lnTo>
                    <a:pt x="764803" y="396875"/>
                  </a:lnTo>
                  <a:lnTo>
                    <a:pt x="817652" y="385225"/>
                  </a:lnTo>
                  <a:lnTo>
                    <a:pt x="871612" y="374694"/>
                  </a:lnTo>
                  <a:lnTo>
                    <a:pt x="926615" y="365306"/>
                  </a:lnTo>
                  <a:lnTo>
                    <a:pt x="982596" y="357088"/>
                  </a:lnTo>
                  <a:lnTo>
                    <a:pt x="1039486" y="350064"/>
                  </a:lnTo>
                  <a:lnTo>
                    <a:pt x="1097220" y="344261"/>
                  </a:lnTo>
                  <a:lnTo>
                    <a:pt x="1155730" y="339703"/>
                  </a:lnTo>
                  <a:lnTo>
                    <a:pt x="1214951" y="336416"/>
                  </a:lnTo>
                  <a:lnTo>
                    <a:pt x="1274814" y="334425"/>
                  </a:lnTo>
                  <a:lnTo>
                    <a:pt x="1335254" y="333756"/>
                  </a:lnTo>
                  <a:lnTo>
                    <a:pt x="13352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FD13F75-5D60-7031-2B93-254157432EEB}"/>
                </a:ext>
              </a:extLst>
            </p:cNvPr>
            <p:cNvSpPr/>
            <p:nvPr/>
          </p:nvSpPr>
          <p:spPr>
            <a:xfrm>
              <a:off x="2575560" y="3563111"/>
              <a:ext cx="1335405" cy="1797685"/>
            </a:xfrm>
            <a:custGeom>
              <a:avLst/>
              <a:gdLst/>
              <a:ahLst/>
              <a:cxnLst/>
              <a:rect l="l" t="t" r="r" b="b"/>
              <a:pathLst>
                <a:path w="1335404" h="1797685">
                  <a:moveTo>
                    <a:pt x="0" y="658749"/>
                  </a:moveTo>
                  <a:lnTo>
                    <a:pt x="6684" y="724808"/>
                  </a:lnTo>
                  <a:lnTo>
                    <a:pt x="26356" y="789254"/>
                  </a:lnTo>
                  <a:lnTo>
                    <a:pt x="58445" y="851721"/>
                  </a:lnTo>
                  <a:lnTo>
                    <a:pt x="102378" y="911845"/>
                  </a:lnTo>
                  <a:lnTo>
                    <a:pt x="128608" y="940914"/>
                  </a:lnTo>
                  <a:lnTo>
                    <a:pt x="157585" y="969262"/>
                  </a:lnTo>
                  <a:lnTo>
                    <a:pt x="189238" y="996841"/>
                  </a:lnTo>
                  <a:lnTo>
                    <a:pt x="223494" y="1023607"/>
                  </a:lnTo>
                  <a:lnTo>
                    <a:pt x="260284" y="1049515"/>
                  </a:lnTo>
                  <a:lnTo>
                    <a:pt x="299534" y="1074518"/>
                  </a:lnTo>
                  <a:lnTo>
                    <a:pt x="341175" y="1098571"/>
                  </a:lnTo>
                  <a:lnTo>
                    <a:pt x="385134" y="1121629"/>
                  </a:lnTo>
                  <a:lnTo>
                    <a:pt x="431339" y="1143645"/>
                  </a:lnTo>
                  <a:lnTo>
                    <a:pt x="479721" y="1164575"/>
                  </a:lnTo>
                  <a:lnTo>
                    <a:pt x="530206" y="1184374"/>
                  </a:lnTo>
                  <a:lnTo>
                    <a:pt x="582725" y="1202994"/>
                  </a:lnTo>
                  <a:lnTo>
                    <a:pt x="637204" y="1220392"/>
                  </a:lnTo>
                  <a:lnTo>
                    <a:pt x="693573" y="1236521"/>
                  </a:lnTo>
                  <a:lnTo>
                    <a:pt x="751761" y="1251335"/>
                  </a:lnTo>
                  <a:lnTo>
                    <a:pt x="811696" y="1264790"/>
                  </a:lnTo>
                  <a:lnTo>
                    <a:pt x="873306" y="1276840"/>
                  </a:lnTo>
                  <a:lnTo>
                    <a:pt x="936520" y="1287440"/>
                  </a:lnTo>
                  <a:lnTo>
                    <a:pt x="1001267" y="1296543"/>
                  </a:lnTo>
                  <a:lnTo>
                    <a:pt x="1001267" y="1129664"/>
                  </a:lnTo>
                  <a:lnTo>
                    <a:pt x="1335024" y="1484376"/>
                  </a:lnTo>
                  <a:lnTo>
                    <a:pt x="1001267" y="1797177"/>
                  </a:lnTo>
                  <a:lnTo>
                    <a:pt x="1001267" y="1630299"/>
                  </a:lnTo>
                  <a:lnTo>
                    <a:pt x="936520" y="1621196"/>
                  </a:lnTo>
                  <a:lnTo>
                    <a:pt x="873306" y="1610596"/>
                  </a:lnTo>
                  <a:lnTo>
                    <a:pt x="811696" y="1598546"/>
                  </a:lnTo>
                  <a:lnTo>
                    <a:pt x="751761" y="1585091"/>
                  </a:lnTo>
                  <a:lnTo>
                    <a:pt x="693573" y="1570277"/>
                  </a:lnTo>
                  <a:lnTo>
                    <a:pt x="637204" y="1554148"/>
                  </a:lnTo>
                  <a:lnTo>
                    <a:pt x="582725" y="1536750"/>
                  </a:lnTo>
                  <a:lnTo>
                    <a:pt x="530206" y="1518130"/>
                  </a:lnTo>
                  <a:lnTo>
                    <a:pt x="479721" y="1498331"/>
                  </a:lnTo>
                  <a:lnTo>
                    <a:pt x="431339" y="1477401"/>
                  </a:lnTo>
                  <a:lnTo>
                    <a:pt x="385134" y="1455385"/>
                  </a:lnTo>
                  <a:lnTo>
                    <a:pt x="341175" y="1432327"/>
                  </a:lnTo>
                  <a:lnTo>
                    <a:pt x="299534" y="1408274"/>
                  </a:lnTo>
                  <a:lnTo>
                    <a:pt x="260284" y="1383271"/>
                  </a:lnTo>
                  <a:lnTo>
                    <a:pt x="223494" y="1357363"/>
                  </a:lnTo>
                  <a:lnTo>
                    <a:pt x="189238" y="1330597"/>
                  </a:lnTo>
                  <a:lnTo>
                    <a:pt x="157585" y="1303018"/>
                  </a:lnTo>
                  <a:lnTo>
                    <a:pt x="128608" y="1274670"/>
                  </a:lnTo>
                  <a:lnTo>
                    <a:pt x="102378" y="1245601"/>
                  </a:lnTo>
                  <a:lnTo>
                    <a:pt x="58445" y="1185477"/>
                  </a:lnTo>
                  <a:lnTo>
                    <a:pt x="26356" y="1123010"/>
                  </a:lnTo>
                  <a:lnTo>
                    <a:pt x="6684" y="1058564"/>
                  </a:lnTo>
                  <a:lnTo>
                    <a:pt x="0" y="992505"/>
                  </a:lnTo>
                  <a:lnTo>
                    <a:pt x="0" y="658749"/>
                  </a:lnTo>
                  <a:lnTo>
                    <a:pt x="5769" y="597091"/>
                  </a:lnTo>
                  <a:lnTo>
                    <a:pt x="22734" y="537038"/>
                  </a:lnTo>
                  <a:lnTo>
                    <a:pt x="50384" y="478841"/>
                  </a:lnTo>
                  <a:lnTo>
                    <a:pt x="88205" y="422755"/>
                  </a:lnTo>
                  <a:lnTo>
                    <a:pt x="135684" y="369031"/>
                  </a:lnTo>
                  <a:lnTo>
                    <a:pt x="192309" y="317923"/>
                  </a:lnTo>
                  <a:lnTo>
                    <a:pt x="223892" y="293429"/>
                  </a:lnTo>
                  <a:lnTo>
                    <a:pt x="257568" y="269683"/>
                  </a:lnTo>
                  <a:lnTo>
                    <a:pt x="293274" y="246719"/>
                  </a:lnTo>
                  <a:lnTo>
                    <a:pt x="330946" y="224566"/>
                  </a:lnTo>
                  <a:lnTo>
                    <a:pt x="370520" y="203257"/>
                  </a:lnTo>
                  <a:lnTo>
                    <a:pt x="411932" y="182823"/>
                  </a:lnTo>
                  <a:lnTo>
                    <a:pt x="455118" y="163296"/>
                  </a:lnTo>
                  <a:lnTo>
                    <a:pt x="500014" y="144707"/>
                  </a:lnTo>
                  <a:lnTo>
                    <a:pt x="546555" y="127089"/>
                  </a:lnTo>
                  <a:lnTo>
                    <a:pt x="594677" y="110472"/>
                  </a:lnTo>
                  <a:lnTo>
                    <a:pt x="644317" y="94889"/>
                  </a:lnTo>
                  <a:lnTo>
                    <a:pt x="695410" y="80371"/>
                  </a:lnTo>
                  <a:lnTo>
                    <a:pt x="747893" y="66949"/>
                  </a:lnTo>
                  <a:lnTo>
                    <a:pt x="801700" y="54655"/>
                  </a:lnTo>
                  <a:lnTo>
                    <a:pt x="856769" y="43522"/>
                  </a:lnTo>
                  <a:lnTo>
                    <a:pt x="913034" y="33579"/>
                  </a:lnTo>
                  <a:lnTo>
                    <a:pt x="970432" y="24860"/>
                  </a:lnTo>
                  <a:lnTo>
                    <a:pt x="1028899" y="17396"/>
                  </a:lnTo>
                  <a:lnTo>
                    <a:pt x="1088371" y="11217"/>
                  </a:lnTo>
                  <a:lnTo>
                    <a:pt x="1148784" y="6357"/>
                  </a:lnTo>
                  <a:lnTo>
                    <a:pt x="1210073" y="2846"/>
                  </a:lnTo>
                  <a:lnTo>
                    <a:pt x="1272174" y="716"/>
                  </a:lnTo>
                  <a:lnTo>
                    <a:pt x="1335024" y="0"/>
                  </a:lnTo>
                  <a:lnTo>
                    <a:pt x="1335024" y="333756"/>
                  </a:lnTo>
                  <a:lnTo>
                    <a:pt x="1274583" y="334425"/>
                  </a:lnTo>
                  <a:lnTo>
                    <a:pt x="1214720" y="336416"/>
                  </a:lnTo>
                  <a:lnTo>
                    <a:pt x="1155499" y="339703"/>
                  </a:lnTo>
                  <a:lnTo>
                    <a:pt x="1096989" y="344261"/>
                  </a:lnTo>
                  <a:lnTo>
                    <a:pt x="1039255" y="350064"/>
                  </a:lnTo>
                  <a:lnTo>
                    <a:pt x="982365" y="357088"/>
                  </a:lnTo>
                  <a:lnTo>
                    <a:pt x="926385" y="365306"/>
                  </a:lnTo>
                  <a:lnTo>
                    <a:pt x="871381" y="374694"/>
                  </a:lnTo>
                  <a:lnTo>
                    <a:pt x="817422" y="385225"/>
                  </a:lnTo>
                  <a:lnTo>
                    <a:pt x="764572" y="396875"/>
                  </a:lnTo>
                  <a:lnTo>
                    <a:pt x="712900" y="409617"/>
                  </a:lnTo>
                  <a:lnTo>
                    <a:pt x="662472" y="423428"/>
                  </a:lnTo>
                  <a:lnTo>
                    <a:pt x="613355" y="438280"/>
                  </a:lnTo>
                  <a:lnTo>
                    <a:pt x="565614" y="454150"/>
                  </a:lnTo>
                  <a:lnTo>
                    <a:pt x="519318" y="471011"/>
                  </a:lnTo>
                  <a:lnTo>
                    <a:pt x="474533" y="488838"/>
                  </a:lnTo>
                  <a:lnTo>
                    <a:pt x="431326" y="507605"/>
                  </a:lnTo>
                  <a:lnTo>
                    <a:pt x="389762" y="527288"/>
                  </a:lnTo>
                  <a:lnTo>
                    <a:pt x="349910" y="547861"/>
                  </a:lnTo>
                  <a:lnTo>
                    <a:pt x="311836" y="569298"/>
                  </a:lnTo>
                  <a:lnTo>
                    <a:pt x="275607" y="591574"/>
                  </a:lnTo>
                  <a:lnTo>
                    <a:pt x="241288" y="614664"/>
                  </a:lnTo>
                  <a:lnTo>
                    <a:pt x="208948" y="638542"/>
                  </a:lnTo>
                  <a:lnTo>
                    <a:pt x="178653" y="663183"/>
                  </a:lnTo>
                  <a:lnTo>
                    <a:pt x="124464" y="714652"/>
                  </a:lnTo>
                  <a:lnTo>
                    <a:pt x="79255" y="768868"/>
                  </a:lnTo>
                  <a:lnTo>
                    <a:pt x="60185" y="796942"/>
                  </a:lnTo>
                  <a:lnTo>
                    <a:pt x="43560" y="82562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71749B1C-D776-3FBB-8D80-D85D5C0B3B4F}"/>
              </a:ext>
            </a:extLst>
          </p:cNvPr>
          <p:cNvGrpSpPr/>
          <p:nvPr/>
        </p:nvGrpSpPr>
        <p:grpSpPr>
          <a:xfrm>
            <a:off x="8077200" y="537452"/>
            <a:ext cx="1614878" cy="1292855"/>
            <a:chOff x="6995722" y="1216655"/>
            <a:chExt cx="2076450" cy="1828800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7877D918-EAA3-2634-59B4-9EBABE7170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03" y="1830600"/>
              <a:ext cx="80800" cy="80827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7B7FEA3A-FC86-EA08-8F5B-166146AB22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671" y="2065819"/>
              <a:ext cx="80935" cy="80810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15467D3-A568-9EEF-8F42-6529E52A4BFF}"/>
                </a:ext>
              </a:extLst>
            </p:cNvPr>
            <p:cNvSpPr/>
            <p:nvPr/>
          </p:nvSpPr>
          <p:spPr>
            <a:xfrm>
              <a:off x="6995722" y="1216655"/>
              <a:ext cx="2076450" cy="1828800"/>
            </a:xfrm>
            <a:custGeom>
              <a:avLst/>
              <a:gdLst/>
              <a:ahLst/>
              <a:cxnLst/>
              <a:rect l="l" t="t" r="r" b="b"/>
              <a:pathLst>
                <a:path w="2076450" h="1828800">
                  <a:moveTo>
                    <a:pt x="1997340" y="1747596"/>
                  </a:moveTo>
                  <a:lnTo>
                    <a:pt x="61410" y="1747596"/>
                  </a:lnTo>
                  <a:lnTo>
                    <a:pt x="24120" y="1772277"/>
                  </a:lnTo>
                  <a:lnTo>
                    <a:pt x="20939" y="1788004"/>
                  </a:lnTo>
                  <a:lnTo>
                    <a:pt x="24120" y="1803733"/>
                  </a:lnTo>
                  <a:lnTo>
                    <a:pt x="32794" y="1816577"/>
                  </a:lnTo>
                  <a:lnTo>
                    <a:pt x="45658" y="1825237"/>
                  </a:lnTo>
                  <a:lnTo>
                    <a:pt x="61410" y="1828413"/>
                  </a:lnTo>
                  <a:lnTo>
                    <a:pt x="1997340" y="1828413"/>
                  </a:lnTo>
                  <a:lnTo>
                    <a:pt x="2013091" y="1825238"/>
                  </a:lnTo>
                  <a:lnTo>
                    <a:pt x="2025960" y="1816577"/>
                  </a:lnTo>
                  <a:lnTo>
                    <a:pt x="2034640" y="1803733"/>
                  </a:lnTo>
                  <a:lnTo>
                    <a:pt x="2037824" y="1788005"/>
                  </a:lnTo>
                  <a:lnTo>
                    <a:pt x="2034640" y="1772277"/>
                  </a:lnTo>
                  <a:lnTo>
                    <a:pt x="2025960" y="1759433"/>
                  </a:lnTo>
                  <a:lnTo>
                    <a:pt x="2013091" y="1750772"/>
                  </a:lnTo>
                  <a:lnTo>
                    <a:pt x="1997340" y="1747596"/>
                  </a:lnTo>
                  <a:close/>
                </a:path>
                <a:path w="2076450" h="1828800">
                  <a:moveTo>
                    <a:pt x="356178" y="216702"/>
                  </a:moveTo>
                  <a:lnTo>
                    <a:pt x="312153" y="221787"/>
                  </a:lnTo>
                  <a:lnTo>
                    <a:pt x="271748" y="236231"/>
                  </a:lnTo>
                  <a:lnTo>
                    <a:pt x="236042" y="258906"/>
                  </a:lnTo>
                  <a:lnTo>
                    <a:pt x="206235" y="288646"/>
                  </a:lnTo>
                  <a:lnTo>
                    <a:pt x="183497" y="324293"/>
                  </a:lnTo>
                  <a:lnTo>
                    <a:pt x="168996" y="364691"/>
                  </a:lnTo>
                  <a:lnTo>
                    <a:pt x="163902" y="408681"/>
                  </a:lnTo>
                  <a:lnTo>
                    <a:pt x="168063" y="448543"/>
                  </a:lnTo>
                  <a:lnTo>
                    <a:pt x="179980" y="485535"/>
                  </a:lnTo>
                  <a:lnTo>
                    <a:pt x="198805" y="518832"/>
                  </a:lnTo>
                  <a:lnTo>
                    <a:pt x="223688" y="547609"/>
                  </a:lnTo>
                  <a:lnTo>
                    <a:pt x="181444" y="568303"/>
                  </a:lnTo>
                  <a:lnTo>
                    <a:pt x="142518" y="593920"/>
                  </a:lnTo>
                  <a:lnTo>
                    <a:pt x="107352" y="624036"/>
                  </a:lnTo>
                  <a:lnTo>
                    <a:pt x="76387" y="658228"/>
                  </a:lnTo>
                  <a:lnTo>
                    <a:pt x="50063" y="696072"/>
                  </a:lnTo>
                  <a:lnTo>
                    <a:pt x="28822" y="737144"/>
                  </a:lnTo>
                  <a:lnTo>
                    <a:pt x="13103" y="781021"/>
                  </a:lnTo>
                  <a:lnTo>
                    <a:pt x="3349" y="827280"/>
                  </a:lnTo>
                  <a:lnTo>
                    <a:pt x="0" y="875497"/>
                  </a:lnTo>
                  <a:lnTo>
                    <a:pt x="26" y="1177253"/>
                  </a:lnTo>
                  <a:lnTo>
                    <a:pt x="5717" y="1221334"/>
                  </a:lnTo>
                  <a:lnTo>
                    <a:pt x="21917" y="1261571"/>
                  </a:lnTo>
                  <a:lnTo>
                    <a:pt x="47166" y="1296368"/>
                  </a:lnTo>
                  <a:lnTo>
                    <a:pt x="80033" y="1324330"/>
                  </a:lnTo>
                  <a:lnTo>
                    <a:pt x="119086" y="1344063"/>
                  </a:lnTo>
                  <a:lnTo>
                    <a:pt x="162895" y="1354170"/>
                  </a:lnTo>
                  <a:lnTo>
                    <a:pt x="162895" y="1747596"/>
                  </a:lnTo>
                  <a:lnTo>
                    <a:pt x="244031" y="1747596"/>
                  </a:lnTo>
                  <a:lnTo>
                    <a:pt x="244031" y="1272538"/>
                  </a:lnTo>
                  <a:lnTo>
                    <a:pt x="163096" y="1272538"/>
                  </a:lnTo>
                  <a:lnTo>
                    <a:pt x="130698" y="1260537"/>
                  </a:lnTo>
                  <a:lnTo>
                    <a:pt x="104777" y="1239223"/>
                  </a:lnTo>
                  <a:lnTo>
                    <a:pt x="87577" y="1210746"/>
                  </a:lnTo>
                  <a:lnTo>
                    <a:pt x="81345" y="1177253"/>
                  </a:lnTo>
                  <a:lnTo>
                    <a:pt x="81361" y="875497"/>
                  </a:lnTo>
                  <a:lnTo>
                    <a:pt x="85081" y="831170"/>
                  </a:lnTo>
                  <a:lnTo>
                    <a:pt x="95899" y="788912"/>
                  </a:lnTo>
                  <a:lnTo>
                    <a:pt x="113206" y="749493"/>
                  </a:lnTo>
                  <a:lnTo>
                    <a:pt x="136412" y="713481"/>
                  </a:lnTo>
                  <a:lnTo>
                    <a:pt x="164926" y="681448"/>
                  </a:lnTo>
                  <a:lnTo>
                    <a:pt x="198159" y="653962"/>
                  </a:lnTo>
                  <a:lnTo>
                    <a:pt x="235519" y="631592"/>
                  </a:lnTo>
                  <a:lnTo>
                    <a:pt x="276416" y="614909"/>
                  </a:lnTo>
                  <a:lnTo>
                    <a:pt x="320259" y="604481"/>
                  </a:lnTo>
                  <a:lnTo>
                    <a:pt x="366458" y="600878"/>
                  </a:lnTo>
                  <a:lnTo>
                    <a:pt x="1194529" y="600879"/>
                  </a:lnTo>
                  <a:lnTo>
                    <a:pt x="1199227" y="560272"/>
                  </a:lnTo>
                  <a:lnTo>
                    <a:pt x="1174508" y="523041"/>
                  </a:lnTo>
                  <a:lnTo>
                    <a:pt x="356379" y="519867"/>
                  </a:lnTo>
                  <a:lnTo>
                    <a:pt x="313196" y="511120"/>
                  </a:lnTo>
                  <a:lnTo>
                    <a:pt x="277861" y="487294"/>
                  </a:lnTo>
                  <a:lnTo>
                    <a:pt x="254000" y="452008"/>
                  </a:lnTo>
                  <a:lnTo>
                    <a:pt x="245240" y="408882"/>
                  </a:lnTo>
                  <a:lnTo>
                    <a:pt x="254000" y="365681"/>
                  </a:lnTo>
                  <a:lnTo>
                    <a:pt x="277861" y="330409"/>
                  </a:lnTo>
                  <a:lnTo>
                    <a:pt x="313196" y="306632"/>
                  </a:lnTo>
                  <a:lnTo>
                    <a:pt x="356379" y="297915"/>
                  </a:lnTo>
                  <a:lnTo>
                    <a:pt x="512050" y="297915"/>
                  </a:lnTo>
                  <a:lnTo>
                    <a:pt x="506199" y="288731"/>
                  </a:lnTo>
                  <a:lnTo>
                    <a:pt x="476411" y="258970"/>
                  </a:lnTo>
                  <a:lnTo>
                    <a:pt x="440706" y="236266"/>
                  </a:lnTo>
                  <a:lnTo>
                    <a:pt x="400242" y="221787"/>
                  </a:lnTo>
                  <a:lnTo>
                    <a:pt x="356178" y="216702"/>
                  </a:lnTo>
                  <a:close/>
                </a:path>
                <a:path w="2076450" h="1828800">
                  <a:moveTo>
                    <a:pt x="368861" y="1252042"/>
                  </a:moveTo>
                  <a:lnTo>
                    <a:pt x="353112" y="1255218"/>
                  </a:lnTo>
                  <a:lnTo>
                    <a:pt x="340249" y="1263879"/>
                  </a:lnTo>
                  <a:lnTo>
                    <a:pt x="331574" y="1276723"/>
                  </a:lnTo>
                  <a:lnTo>
                    <a:pt x="328393" y="1292447"/>
                  </a:lnTo>
                  <a:lnTo>
                    <a:pt x="328393" y="1747596"/>
                  </a:lnTo>
                  <a:lnTo>
                    <a:pt x="409345" y="1747596"/>
                  </a:lnTo>
                  <a:lnTo>
                    <a:pt x="409345" y="1292447"/>
                  </a:lnTo>
                  <a:lnTo>
                    <a:pt x="406164" y="1276723"/>
                  </a:lnTo>
                  <a:lnTo>
                    <a:pt x="397488" y="1263879"/>
                  </a:lnTo>
                  <a:lnTo>
                    <a:pt x="384619" y="1255218"/>
                  </a:lnTo>
                  <a:lnTo>
                    <a:pt x="368861" y="1252042"/>
                  </a:lnTo>
                  <a:close/>
                </a:path>
                <a:path w="2076450" h="1828800">
                  <a:moveTo>
                    <a:pt x="1194529" y="600879"/>
                  </a:moveTo>
                  <a:lnTo>
                    <a:pt x="1111438" y="600879"/>
                  </a:lnTo>
                  <a:lnTo>
                    <a:pt x="1093034" y="636557"/>
                  </a:lnTo>
                  <a:lnTo>
                    <a:pt x="1064946" y="664682"/>
                  </a:lnTo>
                  <a:lnTo>
                    <a:pt x="1029346" y="683120"/>
                  </a:lnTo>
                  <a:lnTo>
                    <a:pt x="988406" y="689740"/>
                  </a:lnTo>
                  <a:lnTo>
                    <a:pt x="534174" y="689740"/>
                  </a:lnTo>
                  <a:lnTo>
                    <a:pt x="518426" y="692916"/>
                  </a:lnTo>
                  <a:lnTo>
                    <a:pt x="505562" y="701577"/>
                  </a:lnTo>
                  <a:lnTo>
                    <a:pt x="496888" y="714421"/>
                  </a:lnTo>
                  <a:lnTo>
                    <a:pt x="493707" y="730145"/>
                  </a:lnTo>
                  <a:lnTo>
                    <a:pt x="493707" y="1747596"/>
                  </a:lnTo>
                  <a:lnTo>
                    <a:pt x="1234857" y="1747596"/>
                  </a:lnTo>
                  <a:lnTo>
                    <a:pt x="1234924" y="1747395"/>
                  </a:lnTo>
                  <a:lnTo>
                    <a:pt x="574844" y="1747395"/>
                  </a:lnTo>
                  <a:lnTo>
                    <a:pt x="574844" y="770752"/>
                  </a:lnTo>
                  <a:lnTo>
                    <a:pt x="988406" y="770752"/>
                  </a:lnTo>
                  <a:lnTo>
                    <a:pt x="1036665" y="765190"/>
                  </a:lnTo>
                  <a:lnTo>
                    <a:pt x="1081008" y="749351"/>
                  </a:lnTo>
                  <a:lnTo>
                    <a:pt x="1120156" y="724498"/>
                  </a:lnTo>
                  <a:lnTo>
                    <a:pt x="1152831" y="691898"/>
                  </a:lnTo>
                  <a:lnTo>
                    <a:pt x="1177754" y="652816"/>
                  </a:lnTo>
                  <a:lnTo>
                    <a:pt x="1193645" y="608519"/>
                  </a:lnTo>
                  <a:lnTo>
                    <a:pt x="1194529" y="600879"/>
                  </a:lnTo>
                  <a:close/>
                </a:path>
                <a:path w="2076450" h="1828800">
                  <a:moveTo>
                    <a:pt x="1576554" y="1402006"/>
                  </a:moveTo>
                  <a:lnTo>
                    <a:pt x="1490983" y="1402006"/>
                  </a:lnTo>
                  <a:lnTo>
                    <a:pt x="1607161" y="1747596"/>
                  </a:lnTo>
                  <a:lnTo>
                    <a:pt x="1692783" y="1747596"/>
                  </a:lnTo>
                  <a:lnTo>
                    <a:pt x="1576554" y="1402006"/>
                  </a:lnTo>
                  <a:close/>
                </a:path>
                <a:path w="2076450" h="1828800">
                  <a:moveTo>
                    <a:pt x="779416" y="1003958"/>
                  </a:moveTo>
                  <a:lnTo>
                    <a:pt x="763660" y="1007135"/>
                  </a:lnTo>
                  <a:lnTo>
                    <a:pt x="750797" y="1015795"/>
                  </a:lnTo>
                  <a:lnTo>
                    <a:pt x="742127" y="1028639"/>
                  </a:lnTo>
                  <a:lnTo>
                    <a:pt x="738948" y="1044363"/>
                  </a:lnTo>
                  <a:lnTo>
                    <a:pt x="738989" y="1281394"/>
                  </a:lnTo>
                  <a:lnTo>
                    <a:pt x="748452" y="1328109"/>
                  </a:lnTo>
                  <a:lnTo>
                    <a:pt x="774357" y="1366450"/>
                  </a:lnTo>
                  <a:lnTo>
                    <a:pt x="812758" y="1392316"/>
                  </a:lnTo>
                  <a:lnTo>
                    <a:pt x="859746" y="1401805"/>
                  </a:lnTo>
                  <a:lnTo>
                    <a:pt x="1265665" y="1401805"/>
                  </a:lnTo>
                  <a:lnTo>
                    <a:pt x="1149487" y="1747395"/>
                  </a:lnTo>
                  <a:lnTo>
                    <a:pt x="1234924" y="1747395"/>
                  </a:lnTo>
                  <a:lnTo>
                    <a:pt x="1351035" y="1402006"/>
                  </a:lnTo>
                  <a:lnTo>
                    <a:pt x="1955511" y="1402006"/>
                  </a:lnTo>
                  <a:lnTo>
                    <a:pt x="2002518" y="1392517"/>
                  </a:lnTo>
                  <a:lnTo>
                    <a:pt x="2040911" y="1366652"/>
                  </a:lnTo>
                  <a:lnTo>
                    <a:pt x="2066799" y="1328310"/>
                  </a:lnTo>
                  <a:lnTo>
                    <a:pt x="2068279" y="1320995"/>
                  </a:lnTo>
                  <a:lnTo>
                    <a:pt x="859545" y="1320994"/>
                  </a:lnTo>
                  <a:lnTo>
                    <a:pt x="844092" y="1317859"/>
                  </a:lnTo>
                  <a:lnTo>
                    <a:pt x="831487" y="1309333"/>
                  </a:lnTo>
                  <a:lnTo>
                    <a:pt x="822995" y="1296738"/>
                  </a:lnTo>
                  <a:lnTo>
                    <a:pt x="819883" y="1281394"/>
                  </a:lnTo>
                  <a:lnTo>
                    <a:pt x="819883" y="1044363"/>
                  </a:lnTo>
                  <a:lnTo>
                    <a:pt x="816702" y="1028639"/>
                  </a:lnTo>
                  <a:lnTo>
                    <a:pt x="808028" y="1015795"/>
                  </a:lnTo>
                  <a:lnTo>
                    <a:pt x="795164" y="1007135"/>
                  </a:lnTo>
                  <a:lnTo>
                    <a:pt x="779416" y="1003958"/>
                  </a:lnTo>
                  <a:close/>
                </a:path>
                <a:path w="2076450" h="1828800">
                  <a:moveTo>
                    <a:pt x="2068266" y="276211"/>
                  </a:moveTo>
                  <a:lnTo>
                    <a:pt x="1955511" y="276211"/>
                  </a:lnTo>
                  <a:lnTo>
                    <a:pt x="1970918" y="279344"/>
                  </a:lnTo>
                  <a:lnTo>
                    <a:pt x="1983523" y="287866"/>
                  </a:lnTo>
                  <a:lnTo>
                    <a:pt x="1992032" y="300460"/>
                  </a:lnTo>
                  <a:lnTo>
                    <a:pt x="1995155" y="315811"/>
                  </a:lnTo>
                  <a:lnTo>
                    <a:pt x="1995156" y="1281394"/>
                  </a:lnTo>
                  <a:lnTo>
                    <a:pt x="1992009" y="1296823"/>
                  </a:lnTo>
                  <a:lnTo>
                    <a:pt x="1983460" y="1309409"/>
                  </a:lnTo>
                  <a:lnTo>
                    <a:pt x="1970848" y="1317887"/>
                  </a:lnTo>
                  <a:lnTo>
                    <a:pt x="1955511" y="1320994"/>
                  </a:lnTo>
                  <a:lnTo>
                    <a:pt x="2068279" y="1320995"/>
                  </a:lnTo>
                  <a:lnTo>
                    <a:pt x="2076293" y="1281394"/>
                  </a:lnTo>
                  <a:lnTo>
                    <a:pt x="2076292" y="315811"/>
                  </a:lnTo>
                  <a:lnTo>
                    <a:pt x="2068266" y="276211"/>
                  </a:lnTo>
                  <a:close/>
                </a:path>
                <a:path w="2076450" h="1828800">
                  <a:moveTo>
                    <a:pt x="203564" y="845742"/>
                  </a:moveTo>
                  <a:lnTo>
                    <a:pt x="187808" y="848918"/>
                  </a:lnTo>
                  <a:lnTo>
                    <a:pt x="174945" y="857579"/>
                  </a:lnTo>
                  <a:lnTo>
                    <a:pt x="166275" y="870423"/>
                  </a:lnTo>
                  <a:lnTo>
                    <a:pt x="163096" y="886147"/>
                  </a:lnTo>
                  <a:lnTo>
                    <a:pt x="163096" y="1272538"/>
                  </a:lnTo>
                  <a:lnTo>
                    <a:pt x="244031" y="1272538"/>
                  </a:lnTo>
                  <a:lnTo>
                    <a:pt x="244031" y="886147"/>
                  </a:lnTo>
                  <a:lnTo>
                    <a:pt x="240850" y="870423"/>
                  </a:lnTo>
                  <a:lnTo>
                    <a:pt x="232176" y="857579"/>
                  </a:lnTo>
                  <a:lnTo>
                    <a:pt x="219312" y="848918"/>
                  </a:lnTo>
                  <a:lnTo>
                    <a:pt x="203564" y="845742"/>
                  </a:lnTo>
                  <a:close/>
                </a:path>
                <a:path w="2076450" h="1828800">
                  <a:moveTo>
                    <a:pt x="512050" y="297915"/>
                  </a:moveTo>
                  <a:lnTo>
                    <a:pt x="356379" y="297915"/>
                  </a:lnTo>
                  <a:lnTo>
                    <a:pt x="399572" y="306661"/>
                  </a:lnTo>
                  <a:lnTo>
                    <a:pt x="434912" y="330485"/>
                  </a:lnTo>
                  <a:lnTo>
                    <a:pt x="458775" y="365766"/>
                  </a:lnTo>
                  <a:lnTo>
                    <a:pt x="467535" y="408882"/>
                  </a:lnTo>
                  <a:lnTo>
                    <a:pt x="458775" y="452008"/>
                  </a:lnTo>
                  <a:lnTo>
                    <a:pt x="434912" y="487294"/>
                  </a:lnTo>
                  <a:lnTo>
                    <a:pt x="399572" y="511120"/>
                  </a:lnTo>
                  <a:lnTo>
                    <a:pt x="356379" y="519867"/>
                  </a:lnTo>
                  <a:lnTo>
                    <a:pt x="819883" y="519867"/>
                  </a:lnTo>
                  <a:lnTo>
                    <a:pt x="819883" y="519666"/>
                  </a:lnTo>
                  <a:lnTo>
                    <a:pt x="513025" y="519665"/>
                  </a:lnTo>
                  <a:lnTo>
                    <a:pt x="527996" y="494918"/>
                  </a:lnTo>
                  <a:lnTo>
                    <a:pt x="539132" y="467947"/>
                  </a:lnTo>
                  <a:lnTo>
                    <a:pt x="546076" y="439089"/>
                  </a:lnTo>
                  <a:lnTo>
                    <a:pt x="548470" y="408681"/>
                  </a:lnTo>
                  <a:lnTo>
                    <a:pt x="543387" y="364754"/>
                  </a:lnTo>
                  <a:lnTo>
                    <a:pt x="528910" y="324381"/>
                  </a:lnTo>
                  <a:lnTo>
                    <a:pt x="512050" y="297915"/>
                  </a:lnTo>
                  <a:close/>
                </a:path>
                <a:path w="2076450" h="1828800">
                  <a:moveTo>
                    <a:pt x="1407410" y="0"/>
                  </a:moveTo>
                  <a:lnTo>
                    <a:pt x="1358898" y="4996"/>
                  </a:lnTo>
                  <a:lnTo>
                    <a:pt x="1313793" y="19310"/>
                  </a:lnTo>
                  <a:lnTo>
                    <a:pt x="1273108" y="41928"/>
                  </a:lnTo>
                  <a:lnTo>
                    <a:pt x="1237859" y="71838"/>
                  </a:lnTo>
                  <a:lnTo>
                    <a:pt x="1209060" y="108025"/>
                  </a:lnTo>
                  <a:lnTo>
                    <a:pt x="1187725" y="149478"/>
                  </a:lnTo>
                  <a:lnTo>
                    <a:pt x="1174869" y="195182"/>
                  </a:lnTo>
                  <a:lnTo>
                    <a:pt x="859544" y="195182"/>
                  </a:lnTo>
                  <a:lnTo>
                    <a:pt x="812556" y="204674"/>
                  </a:lnTo>
                  <a:lnTo>
                    <a:pt x="774155" y="230545"/>
                  </a:lnTo>
                  <a:lnTo>
                    <a:pt x="748250" y="268893"/>
                  </a:lnTo>
                  <a:lnTo>
                    <a:pt x="738746" y="315811"/>
                  </a:lnTo>
                  <a:lnTo>
                    <a:pt x="738746" y="519666"/>
                  </a:lnTo>
                  <a:lnTo>
                    <a:pt x="819883" y="519666"/>
                  </a:lnTo>
                  <a:lnTo>
                    <a:pt x="819883" y="315811"/>
                  </a:lnTo>
                  <a:lnTo>
                    <a:pt x="823023" y="300375"/>
                  </a:lnTo>
                  <a:lnTo>
                    <a:pt x="831562" y="287790"/>
                  </a:lnTo>
                  <a:lnTo>
                    <a:pt x="844177" y="279316"/>
                  </a:lnTo>
                  <a:lnTo>
                    <a:pt x="859544" y="276211"/>
                  </a:lnTo>
                  <a:lnTo>
                    <a:pt x="2068266" y="276211"/>
                  </a:lnTo>
                  <a:lnTo>
                    <a:pt x="2066798" y="268971"/>
                  </a:lnTo>
                  <a:lnTo>
                    <a:pt x="2040910" y="230615"/>
                  </a:lnTo>
                  <a:lnTo>
                    <a:pt x="2002518" y="204700"/>
                  </a:lnTo>
                  <a:lnTo>
                    <a:pt x="1956505" y="195384"/>
                  </a:lnTo>
                  <a:lnTo>
                    <a:pt x="1257819" y="195384"/>
                  </a:lnTo>
                  <a:lnTo>
                    <a:pt x="1278703" y="149712"/>
                  </a:lnTo>
                  <a:lnTo>
                    <a:pt x="1312532" y="113485"/>
                  </a:lnTo>
                  <a:lnTo>
                    <a:pt x="1356402" y="89615"/>
                  </a:lnTo>
                  <a:lnTo>
                    <a:pt x="1407410" y="81011"/>
                  </a:lnTo>
                  <a:lnTo>
                    <a:pt x="1584358" y="81011"/>
                  </a:lnTo>
                  <a:lnTo>
                    <a:pt x="1577055" y="71838"/>
                  </a:lnTo>
                  <a:lnTo>
                    <a:pt x="1541782" y="41928"/>
                  </a:lnTo>
                  <a:lnTo>
                    <a:pt x="1501066" y="19310"/>
                  </a:lnTo>
                  <a:lnTo>
                    <a:pt x="1455933" y="4996"/>
                  </a:lnTo>
                  <a:lnTo>
                    <a:pt x="1407410" y="0"/>
                  </a:lnTo>
                  <a:close/>
                </a:path>
                <a:path w="2076450" h="1828800">
                  <a:moveTo>
                    <a:pt x="1584358" y="81011"/>
                  </a:moveTo>
                  <a:lnTo>
                    <a:pt x="1407410" y="81011"/>
                  </a:lnTo>
                  <a:lnTo>
                    <a:pt x="1458448" y="89615"/>
                  </a:lnTo>
                  <a:lnTo>
                    <a:pt x="1502372" y="113485"/>
                  </a:lnTo>
                  <a:lnTo>
                    <a:pt x="1536216" y="149712"/>
                  </a:lnTo>
                  <a:lnTo>
                    <a:pt x="1557017" y="195384"/>
                  </a:lnTo>
                  <a:lnTo>
                    <a:pt x="1956505" y="195384"/>
                  </a:lnTo>
                  <a:lnTo>
                    <a:pt x="1955511" y="195183"/>
                  </a:lnTo>
                  <a:lnTo>
                    <a:pt x="1639968" y="195183"/>
                  </a:lnTo>
                  <a:lnTo>
                    <a:pt x="1627174" y="149478"/>
                  </a:lnTo>
                  <a:lnTo>
                    <a:pt x="1605861" y="108025"/>
                  </a:lnTo>
                  <a:lnTo>
                    <a:pt x="1584358" y="8101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F31E7A6-A5C0-EFE6-6EAC-ED6BF80D81F8}"/>
                </a:ext>
              </a:extLst>
            </p:cNvPr>
            <p:cNvSpPr/>
            <p:nvPr/>
          </p:nvSpPr>
          <p:spPr>
            <a:xfrm>
              <a:off x="7928315" y="1954193"/>
              <a:ext cx="835660" cy="468630"/>
            </a:xfrm>
            <a:custGeom>
              <a:avLst/>
              <a:gdLst/>
              <a:ahLst/>
              <a:cxnLst/>
              <a:rect l="l" t="t" r="r" b="b"/>
              <a:pathLst>
                <a:path w="835659" h="468630">
                  <a:moveTo>
                    <a:pt x="156889" y="271250"/>
                  </a:moveTo>
                  <a:lnTo>
                    <a:pt x="11918" y="399309"/>
                  </a:lnTo>
                  <a:lnTo>
                    <a:pt x="0" y="427957"/>
                  </a:lnTo>
                  <a:lnTo>
                    <a:pt x="2979" y="443185"/>
                  </a:lnTo>
                  <a:lnTo>
                    <a:pt x="32824" y="467712"/>
                  </a:lnTo>
                  <a:lnTo>
                    <a:pt x="40526" y="468463"/>
                  </a:lnTo>
                  <a:lnTo>
                    <a:pt x="48303" y="467712"/>
                  </a:lnTo>
                  <a:lnTo>
                    <a:pt x="55798" y="465471"/>
                  </a:lnTo>
                  <a:lnTo>
                    <a:pt x="62805" y="461762"/>
                  </a:lnTo>
                  <a:lnTo>
                    <a:pt x="69117" y="456605"/>
                  </a:lnTo>
                  <a:lnTo>
                    <a:pt x="156687" y="369152"/>
                  </a:lnTo>
                  <a:lnTo>
                    <a:pt x="339320" y="369152"/>
                  </a:lnTo>
                  <a:lnTo>
                    <a:pt x="362872" y="345637"/>
                  </a:lnTo>
                  <a:lnTo>
                    <a:pt x="248105" y="345637"/>
                  </a:lnTo>
                  <a:lnTo>
                    <a:pt x="185480" y="283109"/>
                  </a:lnTo>
                  <a:lnTo>
                    <a:pt x="179290" y="278029"/>
                  </a:lnTo>
                  <a:lnTo>
                    <a:pt x="172325" y="274311"/>
                  </a:lnTo>
                  <a:lnTo>
                    <a:pt x="164789" y="272028"/>
                  </a:lnTo>
                  <a:lnTo>
                    <a:pt x="156889" y="271250"/>
                  </a:lnTo>
                  <a:close/>
                </a:path>
                <a:path w="835659" h="468630">
                  <a:moveTo>
                    <a:pt x="339320" y="369152"/>
                  </a:moveTo>
                  <a:lnTo>
                    <a:pt x="156687" y="369152"/>
                  </a:lnTo>
                  <a:lnTo>
                    <a:pt x="219312" y="431681"/>
                  </a:lnTo>
                  <a:lnTo>
                    <a:pt x="232753" y="440606"/>
                  </a:lnTo>
                  <a:lnTo>
                    <a:pt x="248004" y="443581"/>
                  </a:lnTo>
                  <a:lnTo>
                    <a:pt x="263255" y="440606"/>
                  </a:lnTo>
                  <a:lnTo>
                    <a:pt x="276696" y="431681"/>
                  </a:lnTo>
                  <a:lnTo>
                    <a:pt x="339320" y="369152"/>
                  </a:lnTo>
                  <a:close/>
                </a:path>
                <a:path w="835659" h="468630">
                  <a:moveTo>
                    <a:pt x="500496" y="110162"/>
                  </a:moveTo>
                  <a:lnTo>
                    <a:pt x="485243" y="113140"/>
                  </a:lnTo>
                  <a:lnTo>
                    <a:pt x="471810" y="122075"/>
                  </a:lnTo>
                  <a:lnTo>
                    <a:pt x="248105" y="345637"/>
                  </a:lnTo>
                  <a:lnTo>
                    <a:pt x="362872" y="345637"/>
                  </a:lnTo>
                  <a:lnTo>
                    <a:pt x="500603" y="208118"/>
                  </a:lnTo>
                  <a:lnTo>
                    <a:pt x="684811" y="208118"/>
                  </a:lnTo>
                  <a:lnTo>
                    <a:pt x="707548" y="185408"/>
                  </a:lnTo>
                  <a:lnTo>
                    <a:pt x="592608" y="185408"/>
                  </a:lnTo>
                  <a:lnTo>
                    <a:pt x="529194" y="122075"/>
                  </a:lnTo>
                  <a:lnTo>
                    <a:pt x="515751" y="113140"/>
                  </a:lnTo>
                  <a:lnTo>
                    <a:pt x="500496" y="110162"/>
                  </a:lnTo>
                  <a:close/>
                </a:path>
                <a:path w="835659" h="468630">
                  <a:moveTo>
                    <a:pt x="684811" y="208118"/>
                  </a:moveTo>
                  <a:lnTo>
                    <a:pt x="500603" y="208118"/>
                  </a:lnTo>
                  <a:lnTo>
                    <a:pt x="564017" y="271452"/>
                  </a:lnTo>
                  <a:lnTo>
                    <a:pt x="577457" y="280386"/>
                  </a:lnTo>
                  <a:lnTo>
                    <a:pt x="592709" y="283365"/>
                  </a:lnTo>
                  <a:lnTo>
                    <a:pt x="607960" y="280386"/>
                  </a:lnTo>
                  <a:lnTo>
                    <a:pt x="621401" y="271452"/>
                  </a:lnTo>
                  <a:lnTo>
                    <a:pt x="684811" y="208118"/>
                  </a:lnTo>
                  <a:close/>
                </a:path>
                <a:path w="835659" h="468630">
                  <a:moveTo>
                    <a:pt x="795109" y="0"/>
                  </a:moveTo>
                  <a:lnTo>
                    <a:pt x="779867" y="2978"/>
                  </a:lnTo>
                  <a:lnTo>
                    <a:pt x="766405" y="11912"/>
                  </a:lnTo>
                  <a:lnTo>
                    <a:pt x="592608" y="185408"/>
                  </a:lnTo>
                  <a:lnTo>
                    <a:pt x="707548" y="185408"/>
                  </a:lnTo>
                  <a:lnTo>
                    <a:pt x="823688" y="69409"/>
                  </a:lnTo>
                  <a:lnTo>
                    <a:pt x="832665" y="55873"/>
                  </a:lnTo>
                  <a:lnTo>
                    <a:pt x="835657" y="40585"/>
                  </a:lnTo>
                  <a:lnTo>
                    <a:pt x="832665" y="25335"/>
                  </a:lnTo>
                  <a:lnTo>
                    <a:pt x="823688" y="11912"/>
                  </a:lnTo>
                  <a:lnTo>
                    <a:pt x="810320" y="2978"/>
                  </a:lnTo>
                  <a:lnTo>
                    <a:pt x="795109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0D6485F-93BB-0B0F-3EBD-7FD0FD0C41E5}"/>
              </a:ext>
            </a:extLst>
          </p:cNvPr>
          <p:cNvSpPr txBox="1"/>
          <p:nvPr/>
        </p:nvSpPr>
        <p:spPr>
          <a:xfrm>
            <a:off x="2342434" y="2125105"/>
            <a:ext cx="80469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Considerada como herramienta estructurante del modelo, se busca consolidar la participación de los COPASST y los vigías en diferentes espacios que aporten a la construcción de los planes de salud laboral escolar en los diferentes niveles: municipal, regional, departamental y nacional. </a:t>
            </a:r>
          </a:p>
          <a:p>
            <a:pPr algn="just"/>
            <a:endParaRPr lang="es-CO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s-C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Para ello se proponen adelantar varios encuentros que mediante procesos de representatividad permitirán ir consolidando las necesidades en torno a la seguridad y salud en el trabajo y que concluyan con la definición del Plan Escolar de Salud Laboral para la vigencia 2025 y 2026.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8235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AF1D-F32F-DEFB-D3E9-351BB21D1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043670-DAC4-E1ED-0DEC-F69CC3C699FC}"/>
              </a:ext>
            </a:extLst>
          </p:cNvPr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DF27481-027D-9EB6-59FD-5C3EB3124F21}"/>
              </a:ext>
            </a:extLst>
          </p:cNvPr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245AD81-B8B2-743D-DD56-952AE5977A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4C16B531-2407-CB4F-C263-3B879D6B8B02}"/>
              </a:ext>
            </a:extLst>
          </p:cNvPr>
          <p:cNvGrpSpPr/>
          <p:nvPr/>
        </p:nvGrpSpPr>
        <p:grpSpPr>
          <a:xfrm>
            <a:off x="555623" y="3886200"/>
            <a:ext cx="1348105" cy="1810385"/>
            <a:chOff x="2569210" y="3556761"/>
            <a:chExt cx="1348105" cy="181038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A227258-4DD2-6BA2-A1D6-8FF1E5216624}"/>
                </a:ext>
              </a:extLst>
            </p:cNvPr>
            <p:cNvSpPr/>
            <p:nvPr/>
          </p:nvSpPr>
          <p:spPr>
            <a:xfrm>
              <a:off x="2575560" y="4221860"/>
              <a:ext cx="1335405" cy="1138555"/>
            </a:xfrm>
            <a:custGeom>
              <a:avLst/>
              <a:gdLst/>
              <a:ahLst/>
              <a:cxnLst/>
              <a:rect l="l" t="t" r="r" b="b"/>
              <a:pathLst>
                <a:path w="1335404" h="1138554">
                  <a:moveTo>
                    <a:pt x="0" y="0"/>
                  </a:moveTo>
                  <a:lnTo>
                    <a:pt x="0" y="333756"/>
                  </a:lnTo>
                  <a:lnTo>
                    <a:pt x="1682" y="366964"/>
                  </a:lnTo>
                  <a:lnTo>
                    <a:pt x="14932" y="432263"/>
                  </a:lnTo>
                  <a:lnTo>
                    <a:pt x="40884" y="495764"/>
                  </a:lnTo>
                  <a:lnTo>
                    <a:pt x="78966" y="557105"/>
                  </a:lnTo>
                  <a:lnTo>
                    <a:pt x="128608" y="615921"/>
                  </a:lnTo>
                  <a:lnTo>
                    <a:pt x="157585" y="644269"/>
                  </a:lnTo>
                  <a:lnTo>
                    <a:pt x="189238" y="671848"/>
                  </a:lnTo>
                  <a:lnTo>
                    <a:pt x="223494" y="698614"/>
                  </a:lnTo>
                  <a:lnTo>
                    <a:pt x="260284" y="724522"/>
                  </a:lnTo>
                  <a:lnTo>
                    <a:pt x="299534" y="749525"/>
                  </a:lnTo>
                  <a:lnTo>
                    <a:pt x="341175" y="773578"/>
                  </a:lnTo>
                  <a:lnTo>
                    <a:pt x="385134" y="796636"/>
                  </a:lnTo>
                  <a:lnTo>
                    <a:pt x="431339" y="818652"/>
                  </a:lnTo>
                  <a:lnTo>
                    <a:pt x="479721" y="839582"/>
                  </a:lnTo>
                  <a:lnTo>
                    <a:pt x="530206" y="859381"/>
                  </a:lnTo>
                  <a:lnTo>
                    <a:pt x="582725" y="878001"/>
                  </a:lnTo>
                  <a:lnTo>
                    <a:pt x="637204" y="895399"/>
                  </a:lnTo>
                  <a:lnTo>
                    <a:pt x="693573" y="911528"/>
                  </a:lnTo>
                  <a:lnTo>
                    <a:pt x="751761" y="926342"/>
                  </a:lnTo>
                  <a:lnTo>
                    <a:pt x="811696" y="939797"/>
                  </a:lnTo>
                  <a:lnTo>
                    <a:pt x="873306" y="951847"/>
                  </a:lnTo>
                  <a:lnTo>
                    <a:pt x="936520" y="962447"/>
                  </a:lnTo>
                  <a:lnTo>
                    <a:pt x="1001267" y="971550"/>
                  </a:lnTo>
                  <a:lnTo>
                    <a:pt x="1001267" y="1138427"/>
                  </a:lnTo>
                  <a:lnTo>
                    <a:pt x="1335024" y="825626"/>
                  </a:lnTo>
                  <a:lnTo>
                    <a:pt x="1001267" y="470915"/>
                  </a:lnTo>
                  <a:lnTo>
                    <a:pt x="1001267" y="637794"/>
                  </a:lnTo>
                  <a:lnTo>
                    <a:pt x="936520" y="628691"/>
                  </a:lnTo>
                  <a:lnTo>
                    <a:pt x="873306" y="618091"/>
                  </a:lnTo>
                  <a:lnTo>
                    <a:pt x="811696" y="606041"/>
                  </a:lnTo>
                  <a:lnTo>
                    <a:pt x="751761" y="592586"/>
                  </a:lnTo>
                  <a:lnTo>
                    <a:pt x="693573" y="577772"/>
                  </a:lnTo>
                  <a:lnTo>
                    <a:pt x="637204" y="561643"/>
                  </a:lnTo>
                  <a:lnTo>
                    <a:pt x="582725" y="544245"/>
                  </a:lnTo>
                  <a:lnTo>
                    <a:pt x="530206" y="525625"/>
                  </a:lnTo>
                  <a:lnTo>
                    <a:pt x="479721" y="505826"/>
                  </a:lnTo>
                  <a:lnTo>
                    <a:pt x="431339" y="484896"/>
                  </a:lnTo>
                  <a:lnTo>
                    <a:pt x="385134" y="462880"/>
                  </a:lnTo>
                  <a:lnTo>
                    <a:pt x="341175" y="439822"/>
                  </a:lnTo>
                  <a:lnTo>
                    <a:pt x="299534" y="415769"/>
                  </a:lnTo>
                  <a:lnTo>
                    <a:pt x="260284" y="390766"/>
                  </a:lnTo>
                  <a:lnTo>
                    <a:pt x="223494" y="364858"/>
                  </a:lnTo>
                  <a:lnTo>
                    <a:pt x="189238" y="338092"/>
                  </a:lnTo>
                  <a:lnTo>
                    <a:pt x="157585" y="310513"/>
                  </a:lnTo>
                  <a:lnTo>
                    <a:pt x="128608" y="282165"/>
                  </a:lnTo>
                  <a:lnTo>
                    <a:pt x="102378" y="253096"/>
                  </a:lnTo>
                  <a:lnTo>
                    <a:pt x="58445" y="192972"/>
                  </a:lnTo>
                  <a:lnTo>
                    <a:pt x="26356" y="130505"/>
                  </a:lnTo>
                  <a:lnTo>
                    <a:pt x="6684" y="66059"/>
                  </a:lnTo>
                  <a:lnTo>
                    <a:pt x="1682" y="3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FC58CE6-AE29-5E81-1EEF-AFF709737823}"/>
                </a:ext>
              </a:extLst>
            </p:cNvPr>
            <p:cNvSpPr/>
            <p:nvPr/>
          </p:nvSpPr>
          <p:spPr>
            <a:xfrm>
              <a:off x="2575329" y="3563111"/>
              <a:ext cx="1335405" cy="826135"/>
            </a:xfrm>
            <a:custGeom>
              <a:avLst/>
              <a:gdLst/>
              <a:ahLst/>
              <a:cxnLst/>
              <a:rect l="l" t="t" r="r" b="b"/>
              <a:pathLst>
                <a:path w="1335404" h="826135">
                  <a:moveTo>
                    <a:pt x="1335254" y="0"/>
                  </a:moveTo>
                  <a:lnTo>
                    <a:pt x="1286362" y="442"/>
                  </a:lnTo>
                  <a:lnTo>
                    <a:pt x="1237581" y="1766"/>
                  </a:lnTo>
                  <a:lnTo>
                    <a:pt x="1188960" y="3968"/>
                  </a:lnTo>
                  <a:lnTo>
                    <a:pt x="1140548" y="7043"/>
                  </a:lnTo>
                  <a:lnTo>
                    <a:pt x="1092394" y="10987"/>
                  </a:lnTo>
                  <a:lnTo>
                    <a:pt x="1044546" y="15795"/>
                  </a:lnTo>
                  <a:lnTo>
                    <a:pt x="997053" y="21462"/>
                  </a:lnTo>
                  <a:lnTo>
                    <a:pt x="933012" y="30575"/>
                  </a:lnTo>
                  <a:lnTo>
                    <a:pt x="870603" y="41117"/>
                  </a:lnTo>
                  <a:lnTo>
                    <a:pt x="809882" y="53042"/>
                  </a:lnTo>
                  <a:lnTo>
                    <a:pt x="750902" y="66305"/>
                  </a:lnTo>
                  <a:lnTo>
                    <a:pt x="693719" y="80859"/>
                  </a:lnTo>
                  <a:lnTo>
                    <a:pt x="638387" y="96659"/>
                  </a:lnTo>
                  <a:lnTo>
                    <a:pt x="584960" y="113658"/>
                  </a:lnTo>
                  <a:lnTo>
                    <a:pt x="533494" y="131810"/>
                  </a:lnTo>
                  <a:lnTo>
                    <a:pt x="484043" y="151069"/>
                  </a:lnTo>
                  <a:lnTo>
                    <a:pt x="436662" y="171389"/>
                  </a:lnTo>
                  <a:lnTo>
                    <a:pt x="391404" y="192724"/>
                  </a:lnTo>
                  <a:lnTo>
                    <a:pt x="348326" y="215028"/>
                  </a:lnTo>
                  <a:lnTo>
                    <a:pt x="307482" y="238255"/>
                  </a:lnTo>
                  <a:lnTo>
                    <a:pt x="268925" y="262359"/>
                  </a:lnTo>
                  <a:lnTo>
                    <a:pt x="232712" y="287293"/>
                  </a:lnTo>
                  <a:lnTo>
                    <a:pt x="198896" y="313012"/>
                  </a:lnTo>
                  <a:lnTo>
                    <a:pt x="167532" y="339469"/>
                  </a:lnTo>
                  <a:lnTo>
                    <a:pt x="138675" y="366619"/>
                  </a:lnTo>
                  <a:lnTo>
                    <a:pt x="112379" y="394415"/>
                  </a:lnTo>
                  <a:lnTo>
                    <a:pt x="67691" y="451763"/>
                  </a:lnTo>
                  <a:lnTo>
                    <a:pt x="33904" y="511142"/>
                  </a:lnTo>
                  <a:lnTo>
                    <a:pt x="11456" y="572186"/>
                  </a:lnTo>
                  <a:lnTo>
                    <a:pt x="783" y="634524"/>
                  </a:lnTo>
                  <a:lnTo>
                    <a:pt x="0" y="666064"/>
                  </a:lnTo>
                  <a:lnTo>
                    <a:pt x="2324" y="697790"/>
                  </a:lnTo>
                  <a:lnTo>
                    <a:pt x="7810" y="729655"/>
                  </a:lnTo>
                  <a:lnTo>
                    <a:pt x="16514" y="761613"/>
                  </a:lnTo>
                  <a:lnTo>
                    <a:pt x="28489" y="793619"/>
                  </a:lnTo>
                  <a:lnTo>
                    <a:pt x="43791" y="825626"/>
                  </a:lnTo>
                  <a:lnTo>
                    <a:pt x="60416" y="796942"/>
                  </a:lnTo>
                  <a:lnTo>
                    <a:pt x="79486" y="768868"/>
                  </a:lnTo>
                  <a:lnTo>
                    <a:pt x="124695" y="714652"/>
                  </a:lnTo>
                  <a:lnTo>
                    <a:pt x="178884" y="663183"/>
                  </a:lnTo>
                  <a:lnTo>
                    <a:pt x="209179" y="638542"/>
                  </a:lnTo>
                  <a:lnTo>
                    <a:pt x="241519" y="614664"/>
                  </a:lnTo>
                  <a:lnTo>
                    <a:pt x="275837" y="591574"/>
                  </a:lnTo>
                  <a:lnTo>
                    <a:pt x="312067" y="569298"/>
                  </a:lnTo>
                  <a:lnTo>
                    <a:pt x="350141" y="547861"/>
                  </a:lnTo>
                  <a:lnTo>
                    <a:pt x="389993" y="527288"/>
                  </a:lnTo>
                  <a:lnTo>
                    <a:pt x="431557" y="507605"/>
                  </a:lnTo>
                  <a:lnTo>
                    <a:pt x="474764" y="488838"/>
                  </a:lnTo>
                  <a:lnTo>
                    <a:pt x="519549" y="471011"/>
                  </a:lnTo>
                  <a:lnTo>
                    <a:pt x="565845" y="454150"/>
                  </a:lnTo>
                  <a:lnTo>
                    <a:pt x="613585" y="438280"/>
                  </a:lnTo>
                  <a:lnTo>
                    <a:pt x="662703" y="423428"/>
                  </a:lnTo>
                  <a:lnTo>
                    <a:pt x="713131" y="409617"/>
                  </a:lnTo>
                  <a:lnTo>
                    <a:pt x="764803" y="396875"/>
                  </a:lnTo>
                  <a:lnTo>
                    <a:pt x="817652" y="385225"/>
                  </a:lnTo>
                  <a:lnTo>
                    <a:pt x="871612" y="374694"/>
                  </a:lnTo>
                  <a:lnTo>
                    <a:pt x="926615" y="365306"/>
                  </a:lnTo>
                  <a:lnTo>
                    <a:pt x="982596" y="357088"/>
                  </a:lnTo>
                  <a:lnTo>
                    <a:pt x="1039486" y="350064"/>
                  </a:lnTo>
                  <a:lnTo>
                    <a:pt x="1097220" y="344261"/>
                  </a:lnTo>
                  <a:lnTo>
                    <a:pt x="1155730" y="339703"/>
                  </a:lnTo>
                  <a:lnTo>
                    <a:pt x="1214951" y="336416"/>
                  </a:lnTo>
                  <a:lnTo>
                    <a:pt x="1274814" y="334425"/>
                  </a:lnTo>
                  <a:lnTo>
                    <a:pt x="1335254" y="333756"/>
                  </a:lnTo>
                  <a:lnTo>
                    <a:pt x="13352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C12424B-2044-74AF-3A92-3148C1409CD5}"/>
                </a:ext>
              </a:extLst>
            </p:cNvPr>
            <p:cNvSpPr/>
            <p:nvPr/>
          </p:nvSpPr>
          <p:spPr>
            <a:xfrm>
              <a:off x="2575560" y="3563111"/>
              <a:ext cx="1335405" cy="1797685"/>
            </a:xfrm>
            <a:custGeom>
              <a:avLst/>
              <a:gdLst/>
              <a:ahLst/>
              <a:cxnLst/>
              <a:rect l="l" t="t" r="r" b="b"/>
              <a:pathLst>
                <a:path w="1335404" h="1797685">
                  <a:moveTo>
                    <a:pt x="0" y="658749"/>
                  </a:moveTo>
                  <a:lnTo>
                    <a:pt x="6684" y="724808"/>
                  </a:lnTo>
                  <a:lnTo>
                    <a:pt x="26356" y="789254"/>
                  </a:lnTo>
                  <a:lnTo>
                    <a:pt x="58445" y="851721"/>
                  </a:lnTo>
                  <a:lnTo>
                    <a:pt x="102378" y="911845"/>
                  </a:lnTo>
                  <a:lnTo>
                    <a:pt x="128608" y="940914"/>
                  </a:lnTo>
                  <a:lnTo>
                    <a:pt x="157585" y="969262"/>
                  </a:lnTo>
                  <a:lnTo>
                    <a:pt x="189238" y="996841"/>
                  </a:lnTo>
                  <a:lnTo>
                    <a:pt x="223494" y="1023607"/>
                  </a:lnTo>
                  <a:lnTo>
                    <a:pt x="260284" y="1049515"/>
                  </a:lnTo>
                  <a:lnTo>
                    <a:pt x="299534" y="1074518"/>
                  </a:lnTo>
                  <a:lnTo>
                    <a:pt x="341175" y="1098571"/>
                  </a:lnTo>
                  <a:lnTo>
                    <a:pt x="385134" y="1121629"/>
                  </a:lnTo>
                  <a:lnTo>
                    <a:pt x="431339" y="1143645"/>
                  </a:lnTo>
                  <a:lnTo>
                    <a:pt x="479721" y="1164575"/>
                  </a:lnTo>
                  <a:lnTo>
                    <a:pt x="530206" y="1184374"/>
                  </a:lnTo>
                  <a:lnTo>
                    <a:pt x="582725" y="1202994"/>
                  </a:lnTo>
                  <a:lnTo>
                    <a:pt x="637204" y="1220392"/>
                  </a:lnTo>
                  <a:lnTo>
                    <a:pt x="693573" y="1236521"/>
                  </a:lnTo>
                  <a:lnTo>
                    <a:pt x="751761" y="1251335"/>
                  </a:lnTo>
                  <a:lnTo>
                    <a:pt x="811696" y="1264790"/>
                  </a:lnTo>
                  <a:lnTo>
                    <a:pt x="873306" y="1276840"/>
                  </a:lnTo>
                  <a:lnTo>
                    <a:pt x="936520" y="1287440"/>
                  </a:lnTo>
                  <a:lnTo>
                    <a:pt x="1001267" y="1296543"/>
                  </a:lnTo>
                  <a:lnTo>
                    <a:pt x="1001267" y="1129664"/>
                  </a:lnTo>
                  <a:lnTo>
                    <a:pt x="1335024" y="1484376"/>
                  </a:lnTo>
                  <a:lnTo>
                    <a:pt x="1001267" y="1797177"/>
                  </a:lnTo>
                  <a:lnTo>
                    <a:pt x="1001267" y="1630299"/>
                  </a:lnTo>
                  <a:lnTo>
                    <a:pt x="936520" y="1621196"/>
                  </a:lnTo>
                  <a:lnTo>
                    <a:pt x="873306" y="1610596"/>
                  </a:lnTo>
                  <a:lnTo>
                    <a:pt x="811696" y="1598546"/>
                  </a:lnTo>
                  <a:lnTo>
                    <a:pt x="751761" y="1585091"/>
                  </a:lnTo>
                  <a:lnTo>
                    <a:pt x="693573" y="1570277"/>
                  </a:lnTo>
                  <a:lnTo>
                    <a:pt x="637204" y="1554148"/>
                  </a:lnTo>
                  <a:lnTo>
                    <a:pt x="582725" y="1536750"/>
                  </a:lnTo>
                  <a:lnTo>
                    <a:pt x="530206" y="1518130"/>
                  </a:lnTo>
                  <a:lnTo>
                    <a:pt x="479721" y="1498331"/>
                  </a:lnTo>
                  <a:lnTo>
                    <a:pt x="431339" y="1477401"/>
                  </a:lnTo>
                  <a:lnTo>
                    <a:pt x="385134" y="1455385"/>
                  </a:lnTo>
                  <a:lnTo>
                    <a:pt x="341175" y="1432327"/>
                  </a:lnTo>
                  <a:lnTo>
                    <a:pt x="299534" y="1408274"/>
                  </a:lnTo>
                  <a:lnTo>
                    <a:pt x="260284" y="1383271"/>
                  </a:lnTo>
                  <a:lnTo>
                    <a:pt x="223494" y="1357363"/>
                  </a:lnTo>
                  <a:lnTo>
                    <a:pt x="189238" y="1330597"/>
                  </a:lnTo>
                  <a:lnTo>
                    <a:pt x="157585" y="1303018"/>
                  </a:lnTo>
                  <a:lnTo>
                    <a:pt x="128608" y="1274670"/>
                  </a:lnTo>
                  <a:lnTo>
                    <a:pt x="102378" y="1245601"/>
                  </a:lnTo>
                  <a:lnTo>
                    <a:pt x="58445" y="1185477"/>
                  </a:lnTo>
                  <a:lnTo>
                    <a:pt x="26356" y="1123010"/>
                  </a:lnTo>
                  <a:lnTo>
                    <a:pt x="6684" y="1058564"/>
                  </a:lnTo>
                  <a:lnTo>
                    <a:pt x="0" y="992505"/>
                  </a:lnTo>
                  <a:lnTo>
                    <a:pt x="0" y="658749"/>
                  </a:lnTo>
                  <a:lnTo>
                    <a:pt x="5769" y="597091"/>
                  </a:lnTo>
                  <a:lnTo>
                    <a:pt x="22734" y="537038"/>
                  </a:lnTo>
                  <a:lnTo>
                    <a:pt x="50384" y="478841"/>
                  </a:lnTo>
                  <a:lnTo>
                    <a:pt x="88205" y="422755"/>
                  </a:lnTo>
                  <a:lnTo>
                    <a:pt x="135684" y="369031"/>
                  </a:lnTo>
                  <a:lnTo>
                    <a:pt x="192309" y="317923"/>
                  </a:lnTo>
                  <a:lnTo>
                    <a:pt x="223892" y="293429"/>
                  </a:lnTo>
                  <a:lnTo>
                    <a:pt x="257568" y="269683"/>
                  </a:lnTo>
                  <a:lnTo>
                    <a:pt x="293274" y="246719"/>
                  </a:lnTo>
                  <a:lnTo>
                    <a:pt x="330946" y="224566"/>
                  </a:lnTo>
                  <a:lnTo>
                    <a:pt x="370520" y="203257"/>
                  </a:lnTo>
                  <a:lnTo>
                    <a:pt x="411932" y="182823"/>
                  </a:lnTo>
                  <a:lnTo>
                    <a:pt x="455118" y="163296"/>
                  </a:lnTo>
                  <a:lnTo>
                    <a:pt x="500014" y="144707"/>
                  </a:lnTo>
                  <a:lnTo>
                    <a:pt x="546555" y="127089"/>
                  </a:lnTo>
                  <a:lnTo>
                    <a:pt x="594677" y="110472"/>
                  </a:lnTo>
                  <a:lnTo>
                    <a:pt x="644317" y="94889"/>
                  </a:lnTo>
                  <a:lnTo>
                    <a:pt x="695410" y="80371"/>
                  </a:lnTo>
                  <a:lnTo>
                    <a:pt x="747893" y="66949"/>
                  </a:lnTo>
                  <a:lnTo>
                    <a:pt x="801700" y="54655"/>
                  </a:lnTo>
                  <a:lnTo>
                    <a:pt x="856769" y="43522"/>
                  </a:lnTo>
                  <a:lnTo>
                    <a:pt x="913034" y="33579"/>
                  </a:lnTo>
                  <a:lnTo>
                    <a:pt x="970432" y="24860"/>
                  </a:lnTo>
                  <a:lnTo>
                    <a:pt x="1028899" y="17396"/>
                  </a:lnTo>
                  <a:lnTo>
                    <a:pt x="1088371" y="11217"/>
                  </a:lnTo>
                  <a:lnTo>
                    <a:pt x="1148784" y="6357"/>
                  </a:lnTo>
                  <a:lnTo>
                    <a:pt x="1210073" y="2846"/>
                  </a:lnTo>
                  <a:lnTo>
                    <a:pt x="1272174" y="716"/>
                  </a:lnTo>
                  <a:lnTo>
                    <a:pt x="1335024" y="0"/>
                  </a:lnTo>
                  <a:lnTo>
                    <a:pt x="1335024" y="333756"/>
                  </a:lnTo>
                  <a:lnTo>
                    <a:pt x="1274583" y="334425"/>
                  </a:lnTo>
                  <a:lnTo>
                    <a:pt x="1214720" y="336416"/>
                  </a:lnTo>
                  <a:lnTo>
                    <a:pt x="1155499" y="339703"/>
                  </a:lnTo>
                  <a:lnTo>
                    <a:pt x="1096989" y="344261"/>
                  </a:lnTo>
                  <a:lnTo>
                    <a:pt x="1039255" y="350064"/>
                  </a:lnTo>
                  <a:lnTo>
                    <a:pt x="982365" y="357088"/>
                  </a:lnTo>
                  <a:lnTo>
                    <a:pt x="926385" y="365306"/>
                  </a:lnTo>
                  <a:lnTo>
                    <a:pt x="871381" y="374694"/>
                  </a:lnTo>
                  <a:lnTo>
                    <a:pt x="817422" y="385225"/>
                  </a:lnTo>
                  <a:lnTo>
                    <a:pt x="764572" y="396875"/>
                  </a:lnTo>
                  <a:lnTo>
                    <a:pt x="712900" y="409617"/>
                  </a:lnTo>
                  <a:lnTo>
                    <a:pt x="662472" y="423428"/>
                  </a:lnTo>
                  <a:lnTo>
                    <a:pt x="613355" y="438280"/>
                  </a:lnTo>
                  <a:lnTo>
                    <a:pt x="565614" y="454150"/>
                  </a:lnTo>
                  <a:lnTo>
                    <a:pt x="519318" y="471011"/>
                  </a:lnTo>
                  <a:lnTo>
                    <a:pt x="474533" y="488838"/>
                  </a:lnTo>
                  <a:lnTo>
                    <a:pt x="431326" y="507605"/>
                  </a:lnTo>
                  <a:lnTo>
                    <a:pt x="389762" y="527288"/>
                  </a:lnTo>
                  <a:lnTo>
                    <a:pt x="349910" y="547861"/>
                  </a:lnTo>
                  <a:lnTo>
                    <a:pt x="311836" y="569298"/>
                  </a:lnTo>
                  <a:lnTo>
                    <a:pt x="275607" y="591574"/>
                  </a:lnTo>
                  <a:lnTo>
                    <a:pt x="241288" y="614664"/>
                  </a:lnTo>
                  <a:lnTo>
                    <a:pt x="208948" y="638542"/>
                  </a:lnTo>
                  <a:lnTo>
                    <a:pt x="178653" y="663183"/>
                  </a:lnTo>
                  <a:lnTo>
                    <a:pt x="124464" y="714652"/>
                  </a:lnTo>
                  <a:lnTo>
                    <a:pt x="79255" y="768868"/>
                  </a:lnTo>
                  <a:lnTo>
                    <a:pt x="60185" y="796942"/>
                  </a:lnTo>
                  <a:lnTo>
                    <a:pt x="43560" y="82562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625A24D7-6218-5E82-66E7-838E2241A7A9}"/>
              </a:ext>
            </a:extLst>
          </p:cNvPr>
          <p:cNvGrpSpPr/>
          <p:nvPr/>
        </p:nvGrpSpPr>
        <p:grpSpPr>
          <a:xfrm>
            <a:off x="8077200" y="537452"/>
            <a:ext cx="1614878" cy="1292855"/>
            <a:chOff x="6995722" y="1216655"/>
            <a:chExt cx="2076450" cy="1828800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23EDE92D-CEC2-6DDF-8392-1AEF4397DD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03" y="1830600"/>
              <a:ext cx="80800" cy="80827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A5A153D2-B8A6-6328-6288-A2E6651FFB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671" y="2065819"/>
              <a:ext cx="80935" cy="80810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16DE233-8A7E-0581-7737-49944177538C}"/>
                </a:ext>
              </a:extLst>
            </p:cNvPr>
            <p:cNvSpPr/>
            <p:nvPr/>
          </p:nvSpPr>
          <p:spPr>
            <a:xfrm>
              <a:off x="6995722" y="1216655"/>
              <a:ext cx="2076450" cy="1828800"/>
            </a:xfrm>
            <a:custGeom>
              <a:avLst/>
              <a:gdLst/>
              <a:ahLst/>
              <a:cxnLst/>
              <a:rect l="l" t="t" r="r" b="b"/>
              <a:pathLst>
                <a:path w="2076450" h="1828800">
                  <a:moveTo>
                    <a:pt x="1997340" y="1747596"/>
                  </a:moveTo>
                  <a:lnTo>
                    <a:pt x="61410" y="1747596"/>
                  </a:lnTo>
                  <a:lnTo>
                    <a:pt x="24120" y="1772277"/>
                  </a:lnTo>
                  <a:lnTo>
                    <a:pt x="20939" y="1788004"/>
                  </a:lnTo>
                  <a:lnTo>
                    <a:pt x="24120" y="1803733"/>
                  </a:lnTo>
                  <a:lnTo>
                    <a:pt x="32794" y="1816577"/>
                  </a:lnTo>
                  <a:lnTo>
                    <a:pt x="45658" y="1825237"/>
                  </a:lnTo>
                  <a:lnTo>
                    <a:pt x="61410" y="1828413"/>
                  </a:lnTo>
                  <a:lnTo>
                    <a:pt x="1997340" y="1828413"/>
                  </a:lnTo>
                  <a:lnTo>
                    <a:pt x="2013091" y="1825238"/>
                  </a:lnTo>
                  <a:lnTo>
                    <a:pt x="2025960" y="1816577"/>
                  </a:lnTo>
                  <a:lnTo>
                    <a:pt x="2034640" y="1803733"/>
                  </a:lnTo>
                  <a:lnTo>
                    <a:pt x="2037824" y="1788005"/>
                  </a:lnTo>
                  <a:lnTo>
                    <a:pt x="2034640" y="1772277"/>
                  </a:lnTo>
                  <a:lnTo>
                    <a:pt x="2025960" y="1759433"/>
                  </a:lnTo>
                  <a:lnTo>
                    <a:pt x="2013091" y="1750772"/>
                  </a:lnTo>
                  <a:lnTo>
                    <a:pt x="1997340" y="1747596"/>
                  </a:lnTo>
                  <a:close/>
                </a:path>
                <a:path w="2076450" h="1828800">
                  <a:moveTo>
                    <a:pt x="356178" y="216702"/>
                  </a:moveTo>
                  <a:lnTo>
                    <a:pt x="312153" y="221787"/>
                  </a:lnTo>
                  <a:lnTo>
                    <a:pt x="271748" y="236231"/>
                  </a:lnTo>
                  <a:lnTo>
                    <a:pt x="236042" y="258906"/>
                  </a:lnTo>
                  <a:lnTo>
                    <a:pt x="206235" y="288646"/>
                  </a:lnTo>
                  <a:lnTo>
                    <a:pt x="183497" y="324293"/>
                  </a:lnTo>
                  <a:lnTo>
                    <a:pt x="168996" y="364691"/>
                  </a:lnTo>
                  <a:lnTo>
                    <a:pt x="163902" y="408681"/>
                  </a:lnTo>
                  <a:lnTo>
                    <a:pt x="168063" y="448543"/>
                  </a:lnTo>
                  <a:lnTo>
                    <a:pt x="179980" y="485535"/>
                  </a:lnTo>
                  <a:lnTo>
                    <a:pt x="198805" y="518832"/>
                  </a:lnTo>
                  <a:lnTo>
                    <a:pt x="223688" y="547609"/>
                  </a:lnTo>
                  <a:lnTo>
                    <a:pt x="181444" y="568303"/>
                  </a:lnTo>
                  <a:lnTo>
                    <a:pt x="142518" y="593920"/>
                  </a:lnTo>
                  <a:lnTo>
                    <a:pt x="107352" y="624036"/>
                  </a:lnTo>
                  <a:lnTo>
                    <a:pt x="76387" y="658228"/>
                  </a:lnTo>
                  <a:lnTo>
                    <a:pt x="50063" y="696072"/>
                  </a:lnTo>
                  <a:lnTo>
                    <a:pt x="28822" y="737144"/>
                  </a:lnTo>
                  <a:lnTo>
                    <a:pt x="13103" y="781021"/>
                  </a:lnTo>
                  <a:lnTo>
                    <a:pt x="3349" y="827280"/>
                  </a:lnTo>
                  <a:lnTo>
                    <a:pt x="0" y="875497"/>
                  </a:lnTo>
                  <a:lnTo>
                    <a:pt x="26" y="1177253"/>
                  </a:lnTo>
                  <a:lnTo>
                    <a:pt x="5717" y="1221334"/>
                  </a:lnTo>
                  <a:lnTo>
                    <a:pt x="21917" y="1261571"/>
                  </a:lnTo>
                  <a:lnTo>
                    <a:pt x="47166" y="1296368"/>
                  </a:lnTo>
                  <a:lnTo>
                    <a:pt x="80033" y="1324330"/>
                  </a:lnTo>
                  <a:lnTo>
                    <a:pt x="119086" y="1344063"/>
                  </a:lnTo>
                  <a:lnTo>
                    <a:pt x="162895" y="1354170"/>
                  </a:lnTo>
                  <a:lnTo>
                    <a:pt x="162895" y="1747596"/>
                  </a:lnTo>
                  <a:lnTo>
                    <a:pt x="244031" y="1747596"/>
                  </a:lnTo>
                  <a:lnTo>
                    <a:pt x="244031" y="1272538"/>
                  </a:lnTo>
                  <a:lnTo>
                    <a:pt x="163096" y="1272538"/>
                  </a:lnTo>
                  <a:lnTo>
                    <a:pt x="130698" y="1260537"/>
                  </a:lnTo>
                  <a:lnTo>
                    <a:pt x="104777" y="1239223"/>
                  </a:lnTo>
                  <a:lnTo>
                    <a:pt x="87577" y="1210746"/>
                  </a:lnTo>
                  <a:lnTo>
                    <a:pt x="81345" y="1177253"/>
                  </a:lnTo>
                  <a:lnTo>
                    <a:pt x="81361" y="875497"/>
                  </a:lnTo>
                  <a:lnTo>
                    <a:pt x="85081" y="831170"/>
                  </a:lnTo>
                  <a:lnTo>
                    <a:pt x="95899" y="788912"/>
                  </a:lnTo>
                  <a:lnTo>
                    <a:pt x="113206" y="749493"/>
                  </a:lnTo>
                  <a:lnTo>
                    <a:pt x="136412" y="713481"/>
                  </a:lnTo>
                  <a:lnTo>
                    <a:pt x="164926" y="681448"/>
                  </a:lnTo>
                  <a:lnTo>
                    <a:pt x="198159" y="653962"/>
                  </a:lnTo>
                  <a:lnTo>
                    <a:pt x="235519" y="631592"/>
                  </a:lnTo>
                  <a:lnTo>
                    <a:pt x="276416" y="614909"/>
                  </a:lnTo>
                  <a:lnTo>
                    <a:pt x="320259" y="604481"/>
                  </a:lnTo>
                  <a:lnTo>
                    <a:pt x="366458" y="600878"/>
                  </a:lnTo>
                  <a:lnTo>
                    <a:pt x="1194529" y="600879"/>
                  </a:lnTo>
                  <a:lnTo>
                    <a:pt x="1199227" y="560272"/>
                  </a:lnTo>
                  <a:lnTo>
                    <a:pt x="1174508" y="523041"/>
                  </a:lnTo>
                  <a:lnTo>
                    <a:pt x="356379" y="519867"/>
                  </a:lnTo>
                  <a:lnTo>
                    <a:pt x="313196" y="511120"/>
                  </a:lnTo>
                  <a:lnTo>
                    <a:pt x="277861" y="487294"/>
                  </a:lnTo>
                  <a:lnTo>
                    <a:pt x="254000" y="452008"/>
                  </a:lnTo>
                  <a:lnTo>
                    <a:pt x="245240" y="408882"/>
                  </a:lnTo>
                  <a:lnTo>
                    <a:pt x="254000" y="365681"/>
                  </a:lnTo>
                  <a:lnTo>
                    <a:pt x="277861" y="330409"/>
                  </a:lnTo>
                  <a:lnTo>
                    <a:pt x="313196" y="306632"/>
                  </a:lnTo>
                  <a:lnTo>
                    <a:pt x="356379" y="297915"/>
                  </a:lnTo>
                  <a:lnTo>
                    <a:pt x="512050" y="297915"/>
                  </a:lnTo>
                  <a:lnTo>
                    <a:pt x="506199" y="288731"/>
                  </a:lnTo>
                  <a:lnTo>
                    <a:pt x="476411" y="258970"/>
                  </a:lnTo>
                  <a:lnTo>
                    <a:pt x="440706" y="236266"/>
                  </a:lnTo>
                  <a:lnTo>
                    <a:pt x="400242" y="221787"/>
                  </a:lnTo>
                  <a:lnTo>
                    <a:pt x="356178" y="216702"/>
                  </a:lnTo>
                  <a:close/>
                </a:path>
                <a:path w="2076450" h="1828800">
                  <a:moveTo>
                    <a:pt x="368861" y="1252042"/>
                  </a:moveTo>
                  <a:lnTo>
                    <a:pt x="353112" y="1255218"/>
                  </a:lnTo>
                  <a:lnTo>
                    <a:pt x="340249" y="1263879"/>
                  </a:lnTo>
                  <a:lnTo>
                    <a:pt x="331574" y="1276723"/>
                  </a:lnTo>
                  <a:lnTo>
                    <a:pt x="328393" y="1292447"/>
                  </a:lnTo>
                  <a:lnTo>
                    <a:pt x="328393" y="1747596"/>
                  </a:lnTo>
                  <a:lnTo>
                    <a:pt x="409345" y="1747596"/>
                  </a:lnTo>
                  <a:lnTo>
                    <a:pt x="409345" y="1292447"/>
                  </a:lnTo>
                  <a:lnTo>
                    <a:pt x="406164" y="1276723"/>
                  </a:lnTo>
                  <a:lnTo>
                    <a:pt x="397488" y="1263879"/>
                  </a:lnTo>
                  <a:lnTo>
                    <a:pt x="384619" y="1255218"/>
                  </a:lnTo>
                  <a:lnTo>
                    <a:pt x="368861" y="1252042"/>
                  </a:lnTo>
                  <a:close/>
                </a:path>
                <a:path w="2076450" h="1828800">
                  <a:moveTo>
                    <a:pt x="1194529" y="600879"/>
                  </a:moveTo>
                  <a:lnTo>
                    <a:pt x="1111438" y="600879"/>
                  </a:lnTo>
                  <a:lnTo>
                    <a:pt x="1093034" y="636557"/>
                  </a:lnTo>
                  <a:lnTo>
                    <a:pt x="1064946" y="664682"/>
                  </a:lnTo>
                  <a:lnTo>
                    <a:pt x="1029346" y="683120"/>
                  </a:lnTo>
                  <a:lnTo>
                    <a:pt x="988406" y="689740"/>
                  </a:lnTo>
                  <a:lnTo>
                    <a:pt x="534174" y="689740"/>
                  </a:lnTo>
                  <a:lnTo>
                    <a:pt x="518426" y="692916"/>
                  </a:lnTo>
                  <a:lnTo>
                    <a:pt x="505562" y="701577"/>
                  </a:lnTo>
                  <a:lnTo>
                    <a:pt x="496888" y="714421"/>
                  </a:lnTo>
                  <a:lnTo>
                    <a:pt x="493707" y="730145"/>
                  </a:lnTo>
                  <a:lnTo>
                    <a:pt x="493707" y="1747596"/>
                  </a:lnTo>
                  <a:lnTo>
                    <a:pt x="1234857" y="1747596"/>
                  </a:lnTo>
                  <a:lnTo>
                    <a:pt x="1234924" y="1747395"/>
                  </a:lnTo>
                  <a:lnTo>
                    <a:pt x="574844" y="1747395"/>
                  </a:lnTo>
                  <a:lnTo>
                    <a:pt x="574844" y="770752"/>
                  </a:lnTo>
                  <a:lnTo>
                    <a:pt x="988406" y="770752"/>
                  </a:lnTo>
                  <a:lnTo>
                    <a:pt x="1036665" y="765190"/>
                  </a:lnTo>
                  <a:lnTo>
                    <a:pt x="1081008" y="749351"/>
                  </a:lnTo>
                  <a:lnTo>
                    <a:pt x="1120156" y="724498"/>
                  </a:lnTo>
                  <a:lnTo>
                    <a:pt x="1152831" y="691898"/>
                  </a:lnTo>
                  <a:lnTo>
                    <a:pt x="1177754" y="652816"/>
                  </a:lnTo>
                  <a:lnTo>
                    <a:pt x="1193645" y="608519"/>
                  </a:lnTo>
                  <a:lnTo>
                    <a:pt x="1194529" y="600879"/>
                  </a:lnTo>
                  <a:close/>
                </a:path>
                <a:path w="2076450" h="1828800">
                  <a:moveTo>
                    <a:pt x="1576554" y="1402006"/>
                  </a:moveTo>
                  <a:lnTo>
                    <a:pt x="1490983" y="1402006"/>
                  </a:lnTo>
                  <a:lnTo>
                    <a:pt x="1607161" y="1747596"/>
                  </a:lnTo>
                  <a:lnTo>
                    <a:pt x="1692783" y="1747596"/>
                  </a:lnTo>
                  <a:lnTo>
                    <a:pt x="1576554" y="1402006"/>
                  </a:lnTo>
                  <a:close/>
                </a:path>
                <a:path w="2076450" h="1828800">
                  <a:moveTo>
                    <a:pt x="779416" y="1003958"/>
                  </a:moveTo>
                  <a:lnTo>
                    <a:pt x="763660" y="1007135"/>
                  </a:lnTo>
                  <a:lnTo>
                    <a:pt x="750797" y="1015795"/>
                  </a:lnTo>
                  <a:lnTo>
                    <a:pt x="742127" y="1028639"/>
                  </a:lnTo>
                  <a:lnTo>
                    <a:pt x="738948" y="1044363"/>
                  </a:lnTo>
                  <a:lnTo>
                    <a:pt x="738989" y="1281394"/>
                  </a:lnTo>
                  <a:lnTo>
                    <a:pt x="748452" y="1328109"/>
                  </a:lnTo>
                  <a:lnTo>
                    <a:pt x="774357" y="1366450"/>
                  </a:lnTo>
                  <a:lnTo>
                    <a:pt x="812758" y="1392316"/>
                  </a:lnTo>
                  <a:lnTo>
                    <a:pt x="859746" y="1401805"/>
                  </a:lnTo>
                  <a:lnTo>
                    <a:pt x="1265665" y="1401805"/>
                  </a:lnTo>
                  <a:lnTo>
                    <a:pt x="1149487" y="1747395"/>
                  </a:lnTo>
                  <a:lnTo>
                    <a:pt x="1234924" y="1747395"/>
                  </a:lnTo>
                  <a:lnTo>
                    <a:pt x="1351035" y="1402006"/>
                  </a:lnTo>
                  <a:lnTo>
                    <a:pt x="1955511" y="1402006"/>
                  </a:lnTo>
                  <a:lnTo>
                    <a:pt x="2002518" y="1392517"/>
                  </a:lnTo>
                  <a:lnTo>
                    <a:pt x="2040911" y="1366652"/>
                  </a:lnTo>
                  <a:lnTo>
                    <a:pt x="2066799" y="1328310"/>
                  </a:lnTo>
                  <a:lnTo>
                    <a:pt x="2068279" y="1320995"/>
                  </a:lnTo>
                  <a:lnTo>
                    <a:pt x="859545" y="1320994"/>
                  </a:lnTo>
                  <a:lnTo>
                    <a:pt x="844092" y="1317859"/>
                  </a:lnTo>
                  <a:lnTo>
                    <a:pt x="831487" y="1309333"/>
                  </a:lnTo>
                  <a:lnTo>
                    <a:pt x="822995" y="1296738"/>
                  </a:lnTo>
                  <a:lnTo>
                    <a:pt x="819883" y="1281394"/>
                  </a:lnTo>
                  <a:lnTo>
                    <a:pt x="819883" y="1044363"/>
                  </a:lnTo>
                  <a:lnTo>
                    <a:pt x="816702" y="1028639"/>
                  </a:lnTo>
                  <a:lnTo>
                    <a:pt x="808028" y="1015795"/>
                  </a:lnTo>
                  <a:lnTo>
                    <a:pt x="795164" y="1007135"/>
                  </a:lnTo>
                  <a:lnTo>
                    <a:pt x="779416" y="1003958"/>
                  </a:lnTo>
                  <a:close/>
                </a:path>
                <a:path w="2076450" h="1828800">
                  <a:moveTo>
                    <a:pt x="2068266" y="276211"/>
                  </a:moveTo>
                  <a:lnTo>
                    <a:pt x="1955511" y="276211"/>
                  </a:lnTo>
                  <a:lnTo>
                    <a:pt x="1970918" y="279344"/>
                  </a:lnTo>
                  <a:lnTo>
                    <a:pt x="1983523" y="287866"/>
                  </a:lnTo>
                  <a:lnTo>
                    <a:pt x="1992032" y="300460"/>
                  </a:lnTo>
                  <a:lnTo>
                    <a:pt x="1995155" y="315811"/>
                  </a:lnTo>
                  <a:lnTo>
                    <a:pt x="1995156" y="1281394"/>
                  </a:lnTo>
                  <a:lnTo>
                    <a:pt x="1992009" y="1296823"/>
                  </a:lnTo>
                  <a:lnTo>
                    <a:pt x="1983460" y="1309409"/>
                  </a:lnTo>
                  <a:lnTo>
                    <a:pt x="1970848" y="1317887"/>
                  </a:lnTo>
                  <a:lnTo>
                    <a:pt x="1955511" y="1320994"/>
                  </a:lnTo>
                  <a:lnTo>
                    <a:pt x="2068279" y="1320995"/>
                  </a:lnTo>
                  <a:lnTo>
                    <a:pt x="2076293" y="1281394"/>
                  </a:lnTo>
                  <a:lnTo>
                    <a:pt x="2076292" y="315811"/>
                  </a:lnTo>
                  <a:lnTo>
                    <a:pt x="2068266" y="276211"/>
                  </a:lnTo>
                  <a:close/>
                </a:path>
                <a:path w="2076450" h="1828800">
                  <a:moveTo>
                    <a:pt x="203564" y="845742"/>
                  </a:moveTo>
                  <a:lnTo>
                    <a:pt x="187808" y="848918"/>
                  </a:lnTo>
                  <a:lnTo>
                    <a:pt x="174945" y="857579"/>
                  </a:lnTo>
                  <a:lnTo>
                    <a:pt x="166275" y="870423"/>
                  </a:lnTo>
                  <a:lnTo>
                    <a:pt x="163096" y="886147"/>
                  </a:lnTo>
                  <a:lnTo>
                    <a:pt x="163096" y="1272538"/>
                  </a:lnTo>
                  <a:lnTo>
                    <a:pt x="244031" y="1272538"/>
                  </a:lnTo>
                  <a:lnTo>
                    <a:pt x="244031" y="886147"/>
                  </a:lnTo>
                  <a:lnTo>
                    <a:pt x="240850" y="870423"/>
                  </a:lnTo>
                  <a:lnTo>
                    <a:pt x="232176" y="857579"/>
                  </a:lnTo>
                  <a:lnTo>
                    <a:pt x="219312" y="848918"/>
                  </a:lnTo>
                  <a:lnTo>
                    <a:pt x="203564" y="845742"/>
                  </a:lnTo>
                  <a:close/>
                </a:path>
                <a:path w="2076450" h="1828800">
                  <a:moveTo>
                    <a:pt x="512050" y="297915"/>
                  </a:moveTo>
                  <a:lnTo>
                    <a:pt x="356379" y="297915"/>
                  </a:lnTo>
                  <a:lnTo>
                    <a:pt x="399572" y="306661"/>
                  </a:lnTo>
                  <a:lnTo>
                    <a:pt x="434912" y="330485"/>
                  </a:lnTo>
                  <a:lnTo>
                    <a:pt x="458775" y="365766"/>
                  </a:lnTo>
                  <a:lnTo>
                    <a:pt x="467535" y="408882"/>
                  </a:lnTo>
                  <a:lnTo>
                    <a:pt x="458775" y="452008"/>
                  </a:lnTo>
                  <a:lnTo>
                    <a:pt x="434912" y="487294"/>
                  </a:lnTo>
                  <a:lnTo>
                    <a:pt x="399572" y="511120"/>
                  </a:lnTo>
                  <a:lnTo>
                    <a:pt x="356379" y="519867"/>
                  </a:lnTo>
                  <a:lnTo>
                    <a:pt x="819883" y="519867"/>
                  </a:lnTo>
                  <a:lnTo>
                    <a:pt x="819883" y="519666"/>
                  </a:lnTo>
                  <a:lnTo>
                    <a:pt x="513025" y="519665"/>
                  </a:lnTo>
                  <a:lnTo>
                    <a:pt x="527996" y="494918"/>
                  </a:lnTo>
                  <a:lnTo>
                    <a:pt x="539132" y="467947"/>
                  </a:lnTo>
                  <a:lnTo>
                    <a:pt x="546076" y="439089"/>
                  </a:lnTo>
                  <a:lnTo>
                    <a:pt x="548470" y="408681"/>
                  </a:lnTo>
                  <a:lnTo>
                    <a:pt x="543387" y="364754"/>
                  </a:lnTo>
                  <a:lnTo>
                    <a:pt x="528910" y="324381"/>
                  </a:lnTo>
                  <a:lnTo>
                    <a:pt x="512050" y="297915"/>
                  </a:lnTo>
                  <a:close/>
                </a:path>
                <a:path w="2076450" h="1828800">
                  <a:moveTo>
                    <a:pt x="1407410" y="0"/>
                  </a:moveTo>
                  <a:lnTo>
                    <a:pt x="1358898" y="4996"/>
                  </a:lnTo>
                  <a:lnTo>
                    <a:pt x="1313793" y="19310"/>
                  </a:lnTo>
                  <a:lnTo>
                    <a:pt x="1273108" y="41928"/>
                  </a:lnTo>
                  <a:lnTo>
                    <a:pt x="1237859" y="71838"/>
                  </a:lnTo>
                  <a:lnTo>
                    <a:pt x="1209060" y="108025"/>
                  </a:lnTo>
                  <a:lnTo>
                    <a:pt x="1187725" y="149478"/>
                  </a:lnTo>
                  <a:lnTo>
                    <a:pt x="1174869" y="195182"/>
                  </a:lnTo>
                  <a:lnTo>
                    <a:pt x="859544" y="195182"/>
                  </a:lnTo>
                  <a:lnTo>
                    <a:pt x="812556" y="204674"/>
                  </a:lnTo>
                  <a:lnTo>
                    <a:pt x="774155" y="230545"/>
                  </a:lnTo>
                  <a:lnTo>
                    <a:pt x="748250" y="268893"/>
                  </a:lnTo>
                  <a:lnTo>
                    <a:pt x="738746" y="315811"/>
                  </a:lnTo>
                  <a:lnTo>
                    <a:pt x="738746" y="519666"/>
                  </a:lnTo>
                  <a:lnTo>
                    <a:pt x="819883" y="519666"/>
                  </a:lnTo>
                  <a:lnTo>
                    <a:pt x="819883" y="315811"/>
                  </a:lnTo>
                  <a:lnTo>
                    <a:pt x="823023" y="300375"/>
                  </a:lnTo>
                  <a:lnTo>
                    <a:pt x="831562" y="287790"/>
                  </a:lnTo>
                  <a:lnTo>
                    <a:pt x="844177" y="279316"/>
                  </a:lnTo>
                  <a:lnTo>
                    <a:pt x="859544" y="276211"/>
                  </a:lnTo>
                  <a:lnTo>
                    <a:pt x="2068266" y="276211"/>
                  </a:lnTo>
                  <a:lnTo>
                    <a:pt x="2066798" y="268971"/>
                  </a:lnTo>
                  <a:lnTo>
                    <a:pt x="2040910" y="230615"/>
                  </a:lnTo>
                  <a:lnTo>
                    <a:pt x="2002518" y="204700"/>
                  </a:lnTo>
                  <a:lnTo>
                    <a:pt x="1956505" y="195384"/>
                  </a:lnTo>
                  <a:lnTo>
                    <a:pt x="1257819" y="195384"/>
                  </a:lnTo>
                  <a:lnTo>
                    <a:pt x="1278703" y="149712"/>
                  </a:lnTo>
                  <a:lnTo>
                    <a:pt x="1312532" y="113485"/>
                  </a:lnTo>
                  <a:lnTo>
                    <a:pt x="1356402" y="89615"/>
                  </a:lnTo>
                  <a:lnTo>
                    <a:pt x="1407410" y="81011"/>
                  </a:lnTo>
                  <a:lnTo>
                    <a:pt x="1584358" y="81011"/>
                  </a:lnTo>
                  <a:lnTo>
                    <a:pt x="1577055" y="71838"/>
                  </a:lnTo>
                  <a:lnTo>
                    <a:pt x="1541782" y="41928"/>
                  </a:lnTo>
                  <a:lnTo>
                    <a:pt x="1501066" y="19310"/>
                  </a:lnTo>
                  <a:lnTo>
                    <a:pt x="1455933" y="4996"/>
                  </a:lnTo>
                  <a:lnTo>
                    <a:pt x="1407410" y="0"/>
                  </a:lnTo>
                  <a:close/>
                </a:path>
                <a:path w="2076450" h="1828800">
                  <a:moveTo>
                    <a:pt x="1584358" y="81011"/>
                  </a:moveTo>
                  <a:lnTo>
                    <a:pt x="1407410" y="81011"/>
                  </a:lnTo>
                  <a:lnTo>
                    <a:pt x="1458448" y="89615"/>
                  </a:lnTo>
                  <a:lnTo>
                    <a:pt x="1502372" y="113485"/>
                  </a:lnTo>
                  <a:lnTo>
                    <a:pt x="1536216" y="149712"/>
                  </a:lnTo>
                  <a:lnTo>
                    <a:pt x="1557017" y="195384"/>
                  </a:lnTo>
                  <a:lnTo>
                    <a:pt x="1956505" y="195384"/>
                  </a:lnTo>
                  <a:lnTo>
                    <a:pt x="1955511" y="195183"/>
                  </a:lnTo>
                  <a:lnTo>
                    <a:pt x="1639968" y="195183"/>
                  </a:lnTo>
                  <a:lnTo>
                    <a:pt x="1627174" y="149478"/>
                  </a:lnTo>
                  <a:lnTo>
                    <a:pt x="1605861" y="108025"/>
                  </a:lnTo>
                  <a:lnTo>
                    <a:pt x="1584358" y="8101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F68AEE9-3561-FA14-7615-FC7D993D95A5}"/>
                </a:ext>
              </a:extLst>
            </p:cNvPr>
            <p:cNvSpPr/>
            <p:nvPr/>
          </p:nvSpPr>
          <p:spPr>
            <a:xfrm>
              <a:off x="7928315" y="1954193"/>
              <a:ext cx="835660" cy="468630"/>
            </a:xfrm>
            <a:custGeom>
              <a:avLst/>
              <a:gdLst/>
              <a:ahLst/>
              <a:cxnLst/>
              <a:rect l="l" t="t" r="r" b="b"/>
              <a:pathLst>
                <a:path w="835659" h="468630">
                  <a:moveTo>
                    <a:pt x="156889" y="271250"/>
                  </a:moveTo>
                  <a:lnTo>
                    <a:pt x="11918" y="399309"/>
                  </a:lnTo>
                  <a:lnTo>
                    <a:pt x="0" y="427957"/>
                  </a:lnTo>
                  <a:lnTo>
                    <a:pt x="2979" y="443185"/>
                  </a:lnTo>
                  <a:lnTo>
                    <a:pt x="32824" y="467712"/>
                  </a:lnTo>
                  <a:lnTo>
                    <a:pt x="40526" y="468463"/>
                  </a:lnTo>
                  <a:lnTo>
                    <a:pt x="48303" y="467712"/>
                  </a:lnTo>
                  <a:lnTo>
                    <a:pt x="55798" y="465471"/>
                  </a:lnTo>
                  <a:lnTo>
                    <a:pt x="62805" y="461762"/>
                  </a:lnTo>
                  <a:lnTo>
                    <a:pt x="69117" y="456605"/>
                  </a:lnTo>
                  <a:lnTo>
                    <a:pt x="156687" y="369152"/>
                  </a:lnTo>
                  <a:lnTo>
                    <a:pt x="339320" y="369152"/>
                  </a:lnTo>
                  <a:lnTo>
                    <a:pt x="362872" y="345637"/>
                  </a:lnTo>
                  <a:lnTo>
                    <a:pt x="248105" y="345637"/>
                  </a:lnTo>
                  <a:lnTo>
                    <a:pt x="185480" y="283109"/>
                  </a:lnTo>
                  <a:lnTo>
                    <a:pt x="179290" y="278029"/>
                  </a:lnTo>
                  <a:lnTo>
                    <a:pt x="172325" y="274311"/>
                  </a:lnTo>
                  <a:lnTo>
                    <a:pt x="164789" y="272028"/>
                  </a:lnTo>
                  <a:lnTo>
                    <a:pt x="156889" y="271250"/>
                  </a:lnTo>
                  <a:close/>
                </a:path>
                <a:path w="835659" h="468630">
                  <a:moveTo>
                    <a:pt x="339320" y="369152"/>
                  </a:moveTo>
                  <a:lnTo>
                    <a:pt x="156687" y="369152"/>
                  </a:lnTo>
                  <a:lnTo>
                    <a:pt x="219312" y="431681"/>
                  </a:lnTo>
                  <a:lnTo>
                    <a:pt x="232753" y="440606"/>
                  </a:lnTo>
                  <a:lnTo>
                    <a:pt x="248004" y="443581"/>
                  </a:lnTo>
                  <a:lnTo>
                    <a:pt x="263255" y="440606"/>
                  </a:lnTo>
                  <a:lnTo>
                    <a:pt x="276696" y="431681"/>
                  </a:lnTo>
                  <a:lnTo>
                    <a:pt x="339320" y="369152"/>
                  </a:lnTo>
                  <a:close/>
                </a:path>
                <a:path w="835659" h="468630">
                  <a:moveTo>
                    <a:pt x="500496" y="110162"/>
                  </a:moveTo>
                  <a:lnTo>
                    <a:pt x="485243" y="113140"/>
                  </a:lnTo>
                  <a:lnTo>
                    <a:pt x="471810" y="122075"/>
                  </a:lnTo>
                  <a:lnTo>
                    <a:pt x="248105" y="345637"/>
                  </a:lnTo>
                  <a:lnTo>
                    <a:pt x="362872" y="345637"/>
                  </a:lnTo>
                  <a:lnTo>
                    <a:pt x="500603" y="208118"/>
                  </a:lnTo>
                  <a:lnTo>
                    <a:pt x="684811" y="208118"/>
                  </a:lnTo>
                  <a:lnTo>
                    <a:pt x="707548" y="185408"/>
                  </a:lnTo>
                  <a:lnTo>
                    <a:pt x="592608" y="185408"/>
                  </a:lnTo>
                  <a:lnTo>
                    <a:pt x="529194" y="122075"/>
                  </a:lnTo>
                  <a:lnTo>
                    <a:pt x="515751" y="113140"/>
                  </a:lnTo>
                  <a:lnTo>
                    <a:pt x="500496" y="110162"/>
                  </a:lnTo>
                  <a:close/>
                </a:path>
                <a:path w="835659" h="468630">
                  <a:moveTo>
                    <a:pt x="684811" y="208118"/>
                  </a:moveTo>
                  <a:lnTo>
                    <a:pt x="500603" y="208118"/>
                  </a:lnTo>
                  <a:lnTo>
                    <a:pt x="564017" y="271452"/>
                  </a:lnTo>
                  <a:lnTo>
                    <a:pt x="577457" y="280386"/>
                  </a:lnTo>
                  <a:lnTo>
                    <a:pt x="592709" y="283365"/>
                  </a:lnTo>
                  <a:lnTo>
                    <a:pt x="607960" y="280386"/>
                  </a:lnTo>
                  <a:lnTo>
                    <a:pt x="621401" y="271452"/>
                  </a:lnTo>
                  <a:lnTo>
                    <a:pt x="684811" y="208118"/>
                  </a:lnTo>
                  <a:close/>
                </a:path>
                <a:path w="835659" h="468630">
                  <a:moveTo>
                    <a:pt x="795109" y="0"/>
                  </a:moveTo>
                  <a:lnTo>
                    <a:pt x="779867" y="2978"/>
                  </a:lnTo>
                  <a:lnTo>
                    <a:pt x="766405" y="11912"/>
                  </a:lnTo>
                  <a:lnTo>
                    <a:pt x="592608" y="185408"/>
                  </a:lnTo>
                  <a:lnTo>
                    <a:pt x="707548" y="185408"/>
                  </a:lnTo>
                  <a:lnTo>
                    <a:pt x="823688" y="69409"/>
                  </a:lnTo>
                  <a:lnTo>
                    <a:pt x="832665" y="55873"/>
                  </a:lnTo>
                  <a:lnTo>
                    <a:pt x="835657" y="40585"/>
                  </a:lnTo>
                  <a:lnTo>
                    <a:pt x="832665" y="25335"/>
                  </a:lnTo>
                  <a:lnTo>
                    <a:pt x="823688" y="11912"/>
                  </a:lnTo>
                  <a:lnTo>
                    <a:pt x="810320" y="2978"/>
                  </a:lnTo>
                  <a:lnTo>
                    <a:pt x="795109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B91CEA9-FBAF-8FB8-316B-DB840F6AAE8B}"/>
              </a:ext>
            </a:extLst>
          </p:cNvPr>
          <p:cNvSpPr txBox="1"/>
          <p:nvPr/>
        </p:nvSpPr>
        <p:spPr>
          <a:xfrm>
            <a:off x="606098" y="653622"/>
            <a:ext cx="609382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reporte, analice y justifique el proceso de conformación y fortalecimiento de los COPASST en el Departamento de Nariño.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3DDEF9B-3EAB-923C-4D50-6F4D79C30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63256"/>
              </p:ext>
            </p:extLst>
          </p:nvPr>
        </p:nvGraphicFramePr>
        <p:xfrm>
          <a:off x="2133600" y="2264330"/>
          <a:ext cx="8458199" cy="361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971">
                  <a:extLst>
                    <a:ext uri="{9D8B030D-6E8A-4147-A177-3AD203B41FA5}">
                      <a16:colId xmlns:a16="http://schemas.microsoft.com/office/drawing/2014/main" val="1212499158"/>
                    </a:ext>
                  </a:extLst>
                </a:gridCol>
                <a:gridCol w="922729">
                  <a:extLst>
                    <a:ext uri="{9D8B030D-6E8A-4147-A177-3AD203B41FA5}">
                      <a16:colId xmlns:a16="http://schemas.microsoft.com/office/drawing/2014/main" val="4054563169"/>
                    </a:ext>
                  </a:extLst>
                </a:gridCol>
                <a:gridCol w="1036080">
                  <a:extLst>
                    <a:ext uri="{9D8B030D-6E8A-4147-A177-3AD203B41FA5}">
                      <a16:colId xmlns:a16="http://schemas.microsoft.com/office/drawing/2014/main" val="1583493422"/>
                    </a:ext>
                  </a:extLst>
                </a:gridCol>
                <a:gridCol w="3283419">
                  <a:extLst>
                    <a:ext uri="{9D8B030D-6E8A-4147-A177-3AD203B41FA5}">
                      <a16:colId xmlns:a16="http://schemas.microsoft.com/office/drawing/2014/main" val="1106307167"/>
                    </a:ext>
                  </a:extLst>
                </a:gridCol>
              </a:tblGrid>
              <a:tr h="89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 dirty="0">
                          <a:effectLst/>
                        </a:rPr>
                        <a:t>SECRETARIAS CERTIFICADAS DE EDUCACION 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 dirty="0">
                          <a:effectLst/>
                        </a:rPr>
                        <a:t>NUMERO DE COPASST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 dirty="0">
                          <a:effectLst/>
                        </a:rPr>
                        <a:t>IEE TOTAL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 dirty="0">
                          <a:effectLst/>
                        </a:rPr>
                        <a:t>% DE CUMPLIMIENTO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4832488"/>
                  </a:ext>
                </a:extLst>
              </a:tr>
              <a:tr h="592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SECRETARIA DE EDUCACION DE PASTO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32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46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70%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886194"/>
                  </a:ext>
                </a:extLst>
              </a:tr>
              <a:tr h="592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SECRETARIA DE EDUCACION DE IPIALES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15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22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68%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62485452"/>
                  </a:ext>
                </a:extLst>
              </a:tr>
              <a:tr h="592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SECRETARIA DE EDUCACION DE NARIÑO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46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246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19%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4557499"/>
                  </a:ext>
                </a:extLst>
              </a:tr>
              <a:tr h="592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SECRETARIA DE EDUCACION DE SAN ANDRES DE TUMACO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1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22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5%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0082090"/>
                  </a:ext>
                </a:extLst>
              </a:tr>
              <a:tr h="35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TOTAL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94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>
                          <a:effectLst/>
                        </a:rPr>
                        <a:t>336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0" dirty="0">
                          <a:effectLst/>
                        </a:rPr>
                        <a:t>28%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569791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C3C88-472B-08E7-DB00-E8134E0BD2E1}"/>
              </a:ext>
            </a:extLst>
          </p:cNvPr>
          <p:cNvSpPr txBox="1"/>
          <p:nvPr/>
        </p:nvSpPr>
        <p:spPr>
          <a:xfrm>
            <a:off x="2007326" y="5839017"/>
            <a:ext cx="797487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Matriz de registro de COPASST Fiduprevisora FOMAG –Nariño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-2025. 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2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27AB-4D71-D17B-CFA8-5C1DEDF8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CAE4F1-73A9-0E86-92A9-3B5F439607DE}"/>
              </a:ext>
            </a:extLst>
          </p:cNvPr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28A054-804E-E9F3-5988-0325D51D3B91}"/>
              </a:ext>
            </a:extLst>
          </p:cNvPr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ABD09AE-0DBC-3C63-8A07-C8AB7E7596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EDA1EE98-7038-84FF-A482-99753F8DC14C}"/>
              </a:ext>
            </a:extLst>
          </p:cNvPr>
          <p:cNvGrpSpPr/>
          <p:nvPr/>
        </p:nvGrpSpPr>
        <p:grpSpPr>
          <a:xfrm>
            <a:off x="45682" y="5622065"/>
            <a:ext cx="1348105" cy="1185008"/>
            <a:chOff x="2569210" y="3556761"/>
            <a:chExt cx="1348105" cy="181038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D7FA5D5-7428-3371-26DD-CFAD9ED535C4}"/>
                </a:ext>
              </a:extLst>
            </p:cNvPr>
            <p:cNvSpPr/>
            <p:nvPr/>
          </p:nvSpPr>
          <p:spPr>
            <a:xfrm>
              <a:off x="2575560" y="4221860"/>
              <a:ext cx="1335405" cy="1138555"/>
            </a:xfrm>
            <a:custGeom>
              <a:avLst/>
              <a:gdLst/>
              <a:ahLst/>
              <a:cxnLst/>
              <a:rect l="l" t="t" r="r" b="b"/>
              <a:pathLst>
                <a:path w="1335404" h="1138554">
                  <a:moveTo>
                    <a:pt x="0" y="0"/>
                  </a:moveTo>
                  <a:lnTo>
                    <a:pt x="0" y="333756"/>
                  </a:lnTo>
                  <a:lnTo>
                    <a:pt x="1682" y="366964"/>
                  </a:lnTo>
                  <a:lnTo>
                    <a:pt x="14932" y="432263"/>
                  </a:lnTo>
                  <a:lnTo>
                    <a:pt x="40884" y="495764"/>
                  </a:lnTo>
                  <a:lnTo>
                    <a:pt x="78966" y="557105"/>
                  </a:lnTo>
                  <a:lnTo>
                    <a:pt x="128608" y="615921"/>
                  </a:lnTo>
                  <a:lnTo>
                    <a:pt x="157585" y="644269"/>
                  </a:lnTo>
                  <a:lnTo>
                    <a:pt x="189238" y="671848"/>
                  </a:lnTo>
                  <a:lnTo>
                    <a:pt x="223494" y="698614"/>
                  </a:lnTo>
                  <a:lnTo>
                    <a:pt x="260284" y="724522"/>
                  </a:lnTo>
                  <a:lnTo>
                    <a:pt x="299534" y="749525"/>
                  </a:lnTo>
                  <a:lnTo>
                    <a:pt x="341175" y="773578"/>
                  </a:lnTo>
                  <a:lnTo>
                    <a:pt x="385134" y="796636"/>
                  </a:lnTo>
                  <a:lnTo>
                    <a:pt x="431339" y="818652"/>
                  </a:lnTo>
                  <a:lnTo>
                    <a:pt x="479721" y="839582"/>
                  </a:lnTo>
                  <a:lnTo>
                    <a:pt x="530206" y="859381"/>
                  </a:lnTo>
                  <a:lnTo>
                    <a:pt x="582725" y="878001"/>
                  </a:lnTo>
                  <a:lnTo>
                    <a:pt x="637204" y="895399"/>
                  </a:lnTo>
                  <a:lnTo>
                    <a:pt x="693573" y="911528"/>
                  </a:lnTo>
                  <a:lnTo>
                    <a:pt x="751761" y="926342"/>
                  </a:lnTo>
                  <a:lnTo>
                    <a:pt x="811696" y="939797"/>
                  </a:lnTo>
                  <a:lnTo>
                    <a:pt x="873306" y="951847"/>
                  </a:lnTo>
                  <a:lnTo>
                    <a:pt x="936520" y="962447"/>
                  </a:lnTo>
                  <a:lnTo>
                    <a:pt x="1001267" y="971550"/>
                  </a:lnTo>
                  <a:lnTo>
                    <a:pt x="1001267" y="1138427"/>
                  </a:lnTo>
                  <a:lnTo>
                    <a:pt x="1335024" y="825626"/>
                  </a:lnTo>
                  <a:lnTo>
                    <a:pt x="1001267" y="470915"/>
                  </a:lnTo>
                  <a:lnTo>
                    <a:pt x="1001267" y="637794"/>
                  </a:lnTo>
                  <a:lnTo>
                    <a:pt x="936520" y="628691"/>
                  </a:lnTo>
                  <a:lnTo>
                    <a:pt x="873306" y="618091"/>
                  </a:lnTo>
                  <a:lnTo>
                    <a:pt x="811696" y="606041"/>
                  </a:lnTo>
                  <a:lnTo>
                    <a:pt x="751761" y="592586"/>
                  </a:lnTo>
                  <a:lnTo>
                    <a:pt x="693573" y="577772"/>
                  </a:lnTo>
                  <a:lnTo>
                    <a:pt x="637204" y="561643"/>
                  </a:lnTo>
                  <a:lnTo>
                    <a:pt x="582725" y="544245"/>
                  </a:lnTo>
                  <a:lnTo>
                    <a:pt x="530206" y="525625"/>
                  </a:lnTo>
                  <a:lnTo>
                    <a:pt x="479721" y="505826"/>
                  </a:lnTo>
                  <a:lnTo>
                    <a:pt x="431339" y="484896"/>
                  </a:lnTo>
                  <a:lnTo>
                    <a:pt x="385134" y="462880"/>
                  </a:lnTo>
                  <a:lnTo>
                    <a:pt x="341175" y="439822"/>
                  </a:lnTo>
                  <a:lnTo>
                    <a:pt x="299534" y="415769"/>
                  </a:lnTo>
                  <a:lnTo>
                    <a:pt x="260284" y="390766"/>
                  </a:lnTo>
                  <a:lnTo>
                    <a:pt x="223494" y="364858"/>
                  </a:lnTo>
                  <a:lnTo>
                    <a:pt x="189238" y="338092"/>
                  </a:lnTo>
                  <a:lnTo>
                    <a:pt x="157585" y="310513"/>
                  </a:lnTo>
                  <a:lnTo>
                    <a:pt x="128608" y="282165"/>
                  </a:lnTo>
                  <a:lnTo>
                    <a:pt x="102378" y="253096"/>
                  </a:lnTo>
                  <a:lnTo>
                    <a:pt x="58445" y="192972"/>
                  </a:lnTo>
                  <a:lnTo>
                    <a:pt x="26356" y="130505"/>
                  </a:lnTo>
                  <a:lnTo>
                    <a:pt x="6684" y="66059"/>
                  </a:lnTo>
                  <a:lnTo>
                    <a:pt x="1682" y="3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4CDCFA6-A0C4-184A-1BAE-9E3D7E6E7E09}"/>
                </a:ext>
              </a:extLst>
            </p:cNvPr>
            <p:cNvSpPr/>
            <p:nvPr/>
          </p:nvSpPr>
          <p:spPr>
            <a:xfrm>
              <a:off x="2575329" y="3563111"/>
              <a:ext cx="1335405" cy="826135"/>
            </a:xfrm>
            <a:custGeom>
              <a:avLst/>
              <a:gdLst/>
              <a:ahLst/>
              <a:cxnLst/>
              <a:rect l="l" t="t" r="r" b="b"/>
              <a:pathLst>
                <a:path w="1335404" h="826135">
                  <a:moveTo>
                    <a:pt x="1335254" y="0"/>
                  </a:moveTo>
                  <a:lnTo>
                    <a:pt x="1286362" y="442"/>
                  </a:lnTo>
                  <a:lnTo>
                    <a:pt x="1237581" y="1766"/>
                  </a:lnTo>
                  <a:lnTo>
                    <a:pt x="1188960" y="3968"/>
                  </a:lnTo>
                  <a:lnTo>
                    <a:pt x="1140548" y="7043"/>
                  </a:lnTo>
                  <a:lnTo>
                    <a:pt x="1092394" y="10987"/>
                  </a:lnTo>
                  <a:lnTo>
                    <a:pt x="1044546" y="15795"/>
                  </a:lnTo>
                  <a:lnTo>
                    <a:pt x="997053" y="21462"/>
                  </a:lnTo>
                  <a:lnTo>
                    <a:pt x="933012" y="30575"/>
                  </a:lnTo>
                  <a:lnTo>
                    <a:pt x="870603" y="41117"/>
                  </a:lnTo>
                  <a:lnTo>
                    <a:pt x="809882" y="53042"/>
                  </a:lnTo>
                  <a:lnTo>
                    <a:pt x="750902" y="66305"/>
                  </a:lnTo>
                  <a:lnTo>
                    <a:pt x="693719" y="80859"/>
                  </a:lnTo>
                  <a:lnTo>
                    <a:pt x="638387" y="96659"/>
                  </a:lnTo>
                  <a:lnTo>
                    <a:pt x="584960" y="113658"/>
                  </a:lnTo>
                  <a:lnTo>
                    <a:pt x="533494" y="131810"/>
                  </a:lnTo>
                  <a:lnTo>
                    <a:pt x="484043" y="151069"/>
                  </a:lnTo>
                  <a:lnTo>
                    <a:pt x="436662" y="171389"/>
                  </a:lnTo>
                  <a:lnTo>
                    <a:pt x="391404" y="192724"/>
                  </a:lnTo>
                  <a:lnTo>
                    <a:pt x="348326" y="215028"/>
                  </a:lnTo>
                  <a:lnTo>
                    <a:pt x="307482" y="238255"/>
                  </a:lnTo>
                  <a:lnTo>
                    <a:pt x="268925" y="262359"/>
                  </a:lnTo>
                  <a:lnTo>
                    <a:pt x="232712" y="287293"/>
                  </a:lnTo>
                  <a:lnTo>
                    <a:pt x="198896" y="313012"/>
                  </a:lnTo>
                  <a:lnTo>
                    <a:pt x="167532" y="339469"/>
                  </a:lnTo>
                  <a:lnTo>
                    <a:pt x="138675" y="366619"/>
                  </a:lnTo>
                  <a:lnTo>
                    <a:pt x="112379" y="394415"/>
                  </a:lnTo>
                  <a:lnTo>
                    <a:pt x="67691" y="451763"/>
                  </a:lnTo>
                  <a:lnTo>
                    <a:pt x="33904" y="511142"/>
                  </a:lnTo>
                  <a:lnTo>
                    <a:pt x="11456" y="572186"/>
                  </a:lnTo>
                  <a:lnTo>
                    <a:pt x="783" y="634524"/>
                  </a:lnTo>
                  <a:lnTo>
                    <a:pt x="0" y="666064"/>
                  </a:lnTo>
                  <a:lnTo>
                    <a:pt x="2324" y="697790"/>
                  </a:lnTo>
                  <a:lnTo>
                    <a:pt x="7810" y="729655"/>
                  </a:lnTo>
                  <a:lnTo>
                    <a:pt x="16514" y="761613"/>
                  </a:lnTo>
                  <a:lnTo>
                    <a:pt x="28489" y="793619"/>
                  </a:lnTo>
                  <a:lnTo>
                    <a:pt x="43791" y="825626"/>
                  </a:lnTo>
                  <a:lnTo>
                    <a:pt x="60416" y="796942"/>
                  </a:lnTo>
                  <a:lnTo>
                    <a:pt x="79486" y="768868"/>
                  </a:lnTo>
                  <a:lnTo>
                    <a:pt x="124695" y="714652"/>
                  </a:lnTo>
                  <a:lnTo>
                    <a:pt x="178884" y="663183"/>
                  </a:lnTo>
                  <a:lnTo>
                    <a:pt x="209179" y="638542"/>
                  </a:lnTo>
                  <a:lnTo>
                    <a:pt x="241519" y="614664"/>
                  </a:lnTo>
                  <a:lnTo>
                    <a:pt x="275837" y="591574"/>
                  </a:lnTo>
                  <a:lnTo>
                    <a:pt x="312067" y="569298"/>
                  </a:lnTo>
                  <a:lnTo>
                    <a:pt x="350141" y="547861"/>
                  </a:lnTo>
                  <a:lnTo>
                    <a:pt x="389993" y="527288"/>
                  </a:lnTo>
                  <a:lnTo>
                    <a:pt x="431557" y="507605"/>
                  </a:lnTo>
                  <a:lnTo>
                    <a:pt x="474764" y="488838"/>
                  </a:lnTo>
                  <a:lnTo>
                    <a:pt x="519549" y="471011"/>
                  </a:lnTo>
                  <a:lnTo>
                    <a:pt x="565845" y="454150"/>
                  </a:lnTo>
                  <a:lnTo>
                    <a:pt x="613585" y="438280"/>
                  </a:lnTo>
                  <a:lnTo>
                    <a:pt x="662703" y="423428"/>
                  </a:lnTo>
                  <a:lnTo>
                    <a:pt x="713131" y="409617"/>
                  </a:lnTo>
                  <a:lnTo>
                    <a:pt x="764803" y="396875"/>
                  </a:lnTo>
                  <a:lnTo>
                    <a:pt x="817652" y="385225"/>
                  </a:lnTo>
                  <a:lnTo>
                    <a:pt x="871612" y="374694"/>
                  </a:lnTo>
                  <a:lnTo>
                    <a:pt x="926615" y="365306"/>
                  </a:lnTo>
                  <a:lnTo>
                    <a:pt x="982596" y="357088"/>
                  </a:lnTo>
                  <a:lnTo>
                    <a:pt x="1039486" y="350064"/>
                  </a:lnTo>
                  <a:lnTo>
                    <a:pt x="1097220" y="344261"/>
                  </a:lnTo>
                  <a:lnTo>
                    <a:pt x="1155730" y="339703"/>
                  </a:lnTo>
                  <a:lnTo>
                    <a:pt x="1214951" y="336416"/>
                  </a:lnTo>
                  <a:lnTo>
                    <a:pt x="1274814" y="334425"/>
                  </a:lnTo>
                  <a:lnTo>
                    <a:pt x="1335254" y="333756"/>
                  </a:lnTo>
                  <a:lnTo>
                    <a:pt x="13352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A012C7E2-367D-A6D3-7D1E-A42D08616747}"/>
                </a:ext>
              </a:extLst>
            </p:cNvPr>
            <p:cNvSpPr/>
            <p:nvPr/>
          </p:nvSpPr>
          <p:spPr>
            <a:xfrm>
              <a:off x="2575560" y="3563111"/>
              <a:ext cx="1335405" cy="1797685"/>
            </a:xfrm>
            <a:custGeom>
              <a:avLst/>
              <a:gdLst/>
              <a:ahLst/>
              <a:cxnLst/>
              <a:rect l="l" t="t" r="r" b="b"/>
              <a:pathLst>
                <a:path w="1335404" h="1797685">
                  <a:moveTo>
                    <a:pt x="0" y="658749"/>
                  </a:moveTo>
                  <a:lnTo>
                    <a:pt x="6684" y="724808"/>
                  </a:lnTo>
                  <a:lnTo>
                    <a:pt x="26356" y="789254"/>
                  </a:lnTo>
                  <a:lnTo>
                    <a:pt x="58445" y="851721"/>
                  </a:lnTo>
                  <a:lnTo>
                    <a:pt x="102378" y="911845"/>
                  </a:lnTo>
                  <a:lnTo>
                    <a:pt x="128608" y="940914"/>
                  </a:lnTo>
                  <a:lnTo>
                    <a:pt x="157585" y="969262"/>
                  </a:lnTo>
                  <a:lnTo>
                    <a:pt x="189238" y="996841"/>
                  </a:lnTo>
                  <a:lnTo>
                    <a:pt x="223494" y="1023607"/>
                  </a:lnTo>
                  <a:lnTo>
                    <a:pt x="260284" y="1049515"/>
                  </a:lnTo>
                  <a:lnTo>
                    <a:pt x="299534" y="1074518"/>
                  </a:lnTo>
                  <a:lnTo>
                    <a:pt x="341175" y="1098571"/>
                  </a:lnTo>
                  <a:lnTo>
                    <a:pt x="385134" y="1121629"/>
                  </a:lnTo>
                  <a:lnTo>
                    <a:pt x="431339" y="1143645"/>
                  </a:lnTo>
                  <a:lnTo>
                    <a:pt x="479721" y="1164575"/>
                  </a:lnTo>
                  <a:lnTo>
                    <a:pt x="530206" y="1184374"/>
                  </a:lnTo>
                  <a:lnTo>
                    <a:pt x="582725" y="1202994"/>
                  </a:lnTo>
                  <a:lnTo>
                    <a:pt x="637204" y="1220392"/>
                  </a:lnTo>
                  <a:lnTo>
                    <a:pt x="693573" y="1236521"/>
                  </a:lnTo>
                  <a:lnTo>
                    <a:pt x="751761" y="1251335"/>
                  </a:lnTo>
                  <a:lnTo>
                    <a:pt x="811696" y="1264790"/>
                  </a:lnTo>
                  <a:lnTo>
                    <a:pt x="873306" y="1276840"/>
                  </a:lnTo>
                  <a:lnTo>
                    <a:pt x="936520" y="1287440"/>
                  </a:lnTo>
                  <a:lnTo>
                    <a:pt x="1001267" y="1296543"/>
                  </a:lnTo>
                  <a:lnTo>
                    <a:pt x="1001267" y="1129664"/>
                  </a:lnTo>
                  <a:lnTo>
                    <a:pt x="1335024" y="1484376"/>
                  </a:lnTo>
                  <a:lnTo>
                    <a:pt x="1001267" y="1797177"/>
                  </a:lnTo>
                  <a:lnTo>
                    <a:pt x="1001267" y="1630299"/>
                  </a:lnTo>
                  <a:lnTo>
                    <a:pt x="936520" y="1621196"/>
                  </a:lnTo>
                  <a:lnTo>
                    <a:pt x="873306" y="1610596"/>
                  </a:lnTo>
                  <a:lnTo>
                    <a:pt x="811696" y="1598546"/>
                  </a:lnTo>
                  <a:lnTo>
                    <a:pt x="751761" y="1585091"/>
                  </a:lnTo>
                  <a:lnTo>
                    <a:pt x="693573" y="1570277"/>
                  </a:lnTo>
                  <a:lnTo>
                    <a:pt x="637204" y="1554148"/>
                  </a:lnTo>
                  <a:lnTo>
                    <a:pt x="582725" y="1536750"/>
                  </a:lnTo>
                  <a:lnTo>
                    <a:pt x="530206" y="1518130"/>
                  </a:lnTo>
                  <a:lnTo>
                    <a:pt x="479721" y="1498331"/>
                  </a:lnTo>
                  <a:lnTo>
                    <a:pt x="431339" y="1477401"/>
                  </a:lnTo>
                  <a:lnTo>
                    <a:pt x="385134" y="1455385"/>
                  </a:lnTo>
                  <a:lnTo>
                    <a:pt x="341175" y="1432327"/>
                  </a:lnTo>
                  <a:lnTo>
                    <a:pt x="299534" y="1408274"/>
                  </a:lnTo>
                  <a:lnTo>
                    <a:pt x="260284" y="1383271"/>
                  </a:lnTo>
                  <a:lnTo>
                    <a:pt x="223494" y="1357363"/>
                  </a:lnTo>
                  <a:lnTo>
                    <a:pt x="189238" y="1330597"/>
                  </a:lnTo>
                  <a:lnTo>
                    <a:pt x="157585" y="1303018"/>
                  </a:lnTo>
                  <a:lnTo>
                    <a:pt x="128608" y="1274670"/>
                  </a:lnTo>
                  <a:lnTo>
                    <a:pt x="102378" y="1245601"/>
                  </a:lnTo>
                  <a:lnTo>
                    <a:pt x="58445" y="1185477"/>
                  </a:lnTo>
                  <a:lnTo>
                    <a:pt x="26356" y="1123010"/>
                  </a:lnTo>
                  <a:lnTo>
                    <a:pt x="6684" y="1058564"/>
                  </a:lnTo>
                  <a:lnTo>
                    <a:pt x="0" y="992505"/>
                  </a:lnTo>
                  <a:lnTo>
                    <a:pt x="0" y="658749"/>
                  </a:lnTo>
                  <a:lnTo>
                    <a:pt x="5769" y="597091"/>
                  </a:lnTo>
                  <a:lnTo>
                    <a:pt x="22734" y="537038"/>
                  </a:lnTo>
                  <a:lnTo>
                    <a:pt x="50384" y="478841"/>
                  </a:lnTo>
                  <a:lnTo>
                    <a:pt x="88205" y="422755"/>
                  </a:lnTo>
                  <a:lnTo>
                    <a:pt x="135684" y="369031"/>
                  </a:lnTo>
                  <a:lnTo>
                    <a:pt x="192309" y="317923"/>
                  </a:lnTo>
                  <a:lnTo>
                    <a:pt x="223892" y="293429"/>
                  </a:lnTo>
                  <a:lnTo>
                    <a:pt x="257568" y="269683"/>
                  </a:lnTo>
                  <a:lnTo>
                    <a:pt x="293274" y="246719"/>
                  </a:lnTo>
                  <a:lnTo>
                    <a:pt x="330946" y="224566"/>
                  </a:lnTo>
                  <a:lnTo>
                    <a:pt x="370520" y="203257"/>
                  </a:lnTo>
                  <a:lnTo>
                    <a:pt x="411932" y="182823"/>
                  </a:lnTo>
                  <a:lnTo>
                    <a:pt x="455118" y="163296"/>
                  </a:lnTo>
                  <a:lnTo>
                    <a:pt x="500014" y="144707"/>
                  </a:lnTo>
                  <a:lnTo>
                    <a:pt x="546555" y="127089"/>
                  </a:lnTo>
                  <a:lnTo>
                    <a:pt x="594677" y="110472"/>
                  </a:lnTo>
                  <a:lnTo>
                    <a:pt x="644317" y="94889"/>
                  </a:lnTo>
                  <a:lnTo>
                    <a:pt x="695410" y="80371"/>
                  </a:lnTo>
                  <a:lnTo>
                    <a:pt x="747893" y="66949"/>
                  </a:lnTo>
                  <a:lnTo>
                    <a:pt x="801700" y="54655"/>
                  </a:lnTo>
                  <a:lnTo>
                    <a:pt x="856769" y="43522"/>
                  </a:lnTo>
                  <a:lnTo>
                    <a:pt x="913034" y="33579"/>
                  </a:lnTo>
                  <a:lnTo>
                    <a:pt x="970432" y="24860"/>
                  </a:lnTo>
                  <a:lnTo>
                    <a:pt x="1028899" y="17396"/>
                  </a:lnTo>
                  <a:lnTo>
                    <a:pt x="1088371" y="11217"/>
                  </a:lnTo>
                  <a:lnTo>
                    <a:pt x="1148784" y="6357"/>
                  </a:lnTo>
                  <a:lnTo>
                    <a:pt x="1210073" y="2846"/>
                  </a:lnTo>
                  <a:lnTo>
                    <a:pt x="1272174" y="716"/>
                  </a:lnTo>
                  <a:lnTo>
                    <a:pt x="1335024" y="0"/>
                  </a:lnTo>
                  <a:lnTo>
                    <a:pt x="1335024" y="333756"/>
                  </a:lnTo>
                  <a:lnTo>
                    <a:pt x="1274583" y="334425"/>
                  </a:lnTo>
                  <a:lnTo>
                    <a:pt x="1214720" y="336416"/>
                  </a:lnTo>
                  <a:lnTo>
                    <a:pt x="1155499" y="339703"/>
                  </a:lnTo>
                  <a:lnTo>
                    <a:pt x="1096989" y="344261"/>
                  </a:lnTo>
                  <a:lnTo>
                    <a:pt x="1039255" y="350064"/>
                  </a:lnTo>
                  <a:lnTo>
                    <a:pt x="982365" y="357088"/>
                  </a:lnTo>
                  <a:lnTo>
                    <a:pt x="926385" y="365306"/>
                  </a:lnTo>
                  <a:lnTo>
                    <a:pt x="871381" y="374694"/>
                  </a:lnTo>
                  <a:lnTo>
                    <a:pt x="817422" y="385225"/>
                  </a:lnTo>
                  <a:lnTo>
                    <a:pt x="764572" y="396875"/>
                  </a:lnTo>
                  <a:lnTo>
                    <a:pt x="712900" y="409617"/>
                  </a:lnTo>
                  <a:lnTo>
                    <a:pt x="662472" y="423428"/>
                  </a:lnTo>
                  <a:lnTo>
                    <a:pt x="613355" y="438280"/>
                  </a:lnTo>
                  <a:lnTo>
                    <a:pt x="565614" y="454150"/>
                  </a:lnTo>
                  <a:lnTo>
                    <a:pt x="519318" y="471011"/>
                  </a:lnTo>
                  <a:lnTo>
                    <a:pt x="474533" y="488838"/>
                  </a:lnTo>
                  <a:lnTo>
                    <a:pt x="431326" y="507605"/>
                  </a:lnTo>
                  <a:lnTo>
                    <a:pt x="389762" y="527288"/>
                  </a:lnTo>
                  <a:lnTo>
                    <a:pt x="349910" y="547861"/>
                  </a:lnTo>
                  <a:lnTo>
                    <a:pt x="311836" y="569298"/>
                  </a:lnTo>
                  <a:lnTo>
                    <a:pt x="275607" y="591574"/>
                  </a:lnTo>
                  <a:lnTo>
                    <a:pt x="241288" y="614664"/>
                  </a:lnTo>
                  <a:lnTo>
                    <a:pt x="208948" y="638542"/>
                  </a:lnTo>
                  <a:lnTo>
                    <a:pt x="178653" y="663183"/>
                  </a:lnTo>
                  <a:lnTo>
                    <a:pt x="124464" y="714652"/>
                  </a:lnTo>
                  <a:lnTo>
                    <a:pt x="79255" y="768868"/>
                  </a:lnTo>
                  <a:lnTo>
                    <a:pt x="60185" y="796942"/>
                  </a:lnTo>
                  <a:lnTo>
                    <a:pt x="43560" y="82562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008F9E6A-10CB-B893-C10A-215B5E9689D8}"/>
              </a:ext>
            </a:extLst>
          </p:cNvPr>
          <p:cNvGrpSpPr/>
          <p:nvPr/>
        </p:nvGrpSpPr>
        <p:grpSpPr>
          <a:xfrm>
            <a:off x="8077200" y="537452"/>
            <a:ext cx="1614878" cy="1292855"/>
            <a:chOff x="6995722" y="1216655"/>
            <a:chExt cx="2076450" cy="1828800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F936E67-8A22-3DA9-5F72-23ED723C76C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03" y="1830600"/>
              <a:ext cx="80800" cy="80827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3D9D54D-2540-3169-5289-FDCDC1E4D7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671" y="2065819"/>
              <a:ext cx="80935" cy="80810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470F7A5-07F4-6DC6-E02A-23B8D21B3132}"/>
                </a:ext>
              </a:extLst>
            </p:cNvPr>
            <p:cNvSpPr/>
            <p:nvPr/>
          </p:nvSpPr>
          <p:spPr>
            <a:xfrm>
              <a:off x="6995722" y="1216655"/>
              <a:ext cx="2076450" cy="1828800"/>
            </a:xfrm>
            <a:custGeom>
              <a:avLst/>
              <a:gdLst/>
              <a:ahLst/>
              <a:cxnLst/>
              <a:rect l="l" t="t" r="r" b="b"/>
              <a:pathLst>
                <a:path w="2076450" h="1828800">
                  <a:moveTo>
                    <a:pt x="1997340" y="1747596"/>
                  </a:moveTo>
                  <a:lnTo>
                    <a:pt x="61410" y="1747596"/>
                  </a:lnTo>
                  <a:lnTo>
                    <a:pt x="24120" y="1772277"/>
                  </a:lnTo>
                  <a:lnTo>
                    <a:pt x="20939" y="1788004"/>
                  </a:lnTo>
                  <a:lnTo>
                    <a:pt x="24120" y="1803733"/>
                  </a:lnTo>
                  <a:lnTo>
                    <a:pt x="32794" y="1816577"/>
                  </a:lnTo>
                  <a:lnTo>
                    <a:pt x="45658" y="1825237"/>
                  </a:lnTo>
                  <a:lnTo>
                    <a:pt x="61410" y="1828413"/>
                  </a:lnTo>
                  <a:lnTo>
                    <a:pt x="1997340" y="1828413"/>
                  </a:lnTo>
                  <a:lnTo>
                    <a:pt x="2013091" y="1825238"/>
                  </a:lnTo>
                  <a:lnTo>
                    <a:pt x="2025960" y="1816577"/>
                  </a:lnTo>
                  <a:lnTo>
                    <a:pt x="2034640" y="1803733"/>
                  </a:lnTo>
                  <a:lnTo>
                    <a:pt x="2037824" y="1788005"/>
                  </a:lnTo>
                  <a:lnTo>
                    <a:pt x="2034640" y="1772277"/>
                  </a:lnTo>
                  <a:lnTo>
                    <a:pt x="2025960" y="1759433"/>
                  </a:lnTo>
                  <a:lnTo>
                    <a:pt x="2013091" y="1750772"/>
                  </a:lnTo>
                  <a:lnTo>
                    <a:pt x="1997340" y="1747596"/>
                  </a:lnTo>
                  <a:close/>
                </a:path>
                <a:path w="2076450" h="1828800">
                  <a:moveTo>
                    <a:pt x="356178" y="216702"/>
                  </a:moveTo>
                  <a:lnTo>
                    <a:pt x="312153" y="221787"/>
                  </a:lnTo>
                  <a:lnTo>
                    <a:pt x="271748" y="236231"/>
                  </a:lnTo>
                  <a:lnTo>
                    <a:pt x="236042" y="258906"/>
                  </a:lnTo>
                  <a:lnTo>
                    <a:pt x="206235" y="288646"/>
                  </a:lnTo>
                  <a:lnTo>
                    <a:pt x="183497" y="324293"/>
                  </a:lnTo>
                  <a:lnTo>
                    <a:pt x="168996" y="364691"/>
                  </a:lnTo>
                  <a:lnTo>
                    <a:pt x="163902" y="408681"/>
                  </a:lnTo>
                  <a:lnTo>
                    <a:pt x="168063" y="448543"/>
                  </a:lnTo>
                  <a:lnTo>
                    <a:pt x="179980" y="485535"/>
                  </a:lnTo>
                  <a:lnTo>
                    <a:pt x="198805" y="518832"/>
                  </a:lnTo>
                  <a:lnTo>
                    <a:pt x="223688" y="547609"/>
                  </a:lnTo>
                  <a:lnTo>
                    <a:pt x="181444" y="568303"/>
                  </a:lnTo>
                  <a:lnTo>
                    <a:pt x="142518" y="593920"/>
                  </a:lnTo>
                  <a:lnTo>
                    <a:pt x="107352" y="624036"/>
                  </a:lnTo>
                  <a:lnTo>
                    <a:pt x="76387" y="658228"/>
                  </a:lnTo>
                  <a:lnTo>
                    <a:pt x="50063" y="696072"/>
                  </a:lnTo>
                  <a:lnTo>
                    <a:pt x="28822" y="737144"/>
                  </a:lnTo>
                  <a:lnTo>
                    <a:pt x="13103" y="781021"/>
                  </a:lnTo>
                  <a:lnTo>
                    <a:pt x="3349" y="827280"/>
                  </a:lnTo>
                  <a:lnTo>
                    <a:pt x="0" y="875497"/>
                  </a:lnTo>
                  <a:lnTo>
                    <a:pt x="26" y="1177253"/>
                  </a:lnTo>
                  <a:lnTo>
                    <a:pt x="5717" y="1221334"/>
                  </a:lnTo>
                  <a:lnTo>
                    <a:pt x="21917" y="1261571"/>
                  </a:lnTo>
                  <a:lnTo>
                    <a:pt x="47166" y="1296368"/>
                  </a:lnTo>
                  <a:lnTo>
                    <a:pt x="80033" y="1324330"/>
                  </a:lnTo>
                  <a:lnTo>
                    <a:pt x="119086" y="1344063"/>
                  </a:lnTo>
                  <a:lnTo>
                    <a:pt x="162895" y="1354170"/>
                  </a:lnTo>
                  <a:lnTo>
                    <a:pt x="162895" y="1747596"/>
                  </a:lnTo>
                  <a:lnTo>
                    <a:pt x="244031" y="1747596"/>
                  </a:lnTo>
                  <a:lnTo>
                    <a:pt x="244031" y="1272538"/>
                  </a:lnTo>
                  <a:lnTo>
                    <a:pt x="163096" y="1272538"/>
                  </a:lnTo>
                  <a:lnTo>
                    <a:pt x="130698" y="1260537"/>
                  </a:lnTo>
                  <a:lnTo>
                    <a:pt x="104777" y="1239223"/>
                  </a:lnTo>
                  <a:lnTo>
                    <a:pt x="87577" y="1210746"/>
                  </a:lnTo>
                  <a:lnTo>
                    <a:pt x="81345" y="1177253"/>
                  </a:lnTo>
                  <a:lnTo>
                    <a:pt x="81361" y="875497"/>
                  </a:lnTo>
                  <a:lnTo>
                    <a:pt x="85081" y="831170"/>
                  </a:lnTo>
                  <a:lnTo>
                    <a:pt x="95899" y="788912"/>
                  </a:lnTo>
                  <a:lnTo>
                    <a:pt x="113206" y="749493"/>
                  </a:lnTo>
                  <a:lnTo>
                    <a:pt x="136412" y="713481"/>
                  </a:lnTo>
                  <a:lnTo>
                    <a:pt x="164926" y="681448"/>
                  </a:lnTo>
                  <a:lnTo>
                    <a:pt x="198159" y="653962"/>
                  </a:lnTo>
                  <a:lnTo>
                    <a:pt x="235519" y="631592"/>
                  </a:lnTo>
                  <a:lnTo>
                    <a:pt x="276416" y="614909"/>
                  </a:lnTo>
                  <a:lnTo>
                    <a:pt x="320259" y="604481"/>
                  </a:lnTo>
                  <a:lnTo>
                    <a:pt x="366458" y="600878"/>
                  </a:lnTo>
                  <a:lnTo>
                    <a:pt x="1194529" y="600879"/>
                  </a:lnTo>
                  <a:lnTo>
                    <a:pt x="1199227" y="560272"/>
                  </a:lnTo>
                  <a:lnTo>
                    <a:pt x="1174508" y="523041"/>
                  </a:lnTo>
                  <a:lnTo>
                    <a:pt x="356379" y="519867"/>
                  </a:lnTo>
                  <a:lnTo>
                    <a:pt x="313196" y="511120"/>
                  </a:lnTo>
                  <a:lnTo>
                    <a:pt x="277861" y="487294"/>
                  </a:lnTo>
                  <a:lnTo>
                    <a:pt x="254000" y="452008"/>
                  </a:lnTo>
                  <a:lnTo>
                    <a:pt x="245240" y="408882"/>
                  </a:lnTo>
                  <a:lnTo>
                    <a:pt x="254000" y="365681"/>
                  </a:lnTo>
                  <a:lnTo>
                    <a:pt x="277861" y="330409"/>
                  </a:lnTo>
                  <a:lnTo>
                    <a:pt x="313196" y="306632"/>
                  </a:lnTo>
                  <a:lnTo>
                    <a:pt x="356379" y="297915"/>
                  </a:lnTo>
                  <a:lnTo>
                    <a:pt x="512050" y="297915"/>
                  </a:lnTo>
                  <a:lnTo>
                    <a:pt x="506199" y="288731"/>
                  </a:lnTo>
                  <a:lnTo>
                    <a:pt x="476411" y="258970"/>
                  </a:lnTo>
                  <a:lnTo>
                    <a:pt x="440706" y="236266"/>
                  </a:lnTo>
                  <a:lnTo>
                    <a:pt x="400242" y="221787"/>
                  </a:lnTo>
                  <a:lnTo>
                    <a:pt x="356178" y="216702"/>
                  </a:lnTo>
                  <a:close/>
                </a:path>
                <a:path w="2076450" h="1828800">
                  <a:moveTo>
                    <a:pt x="368861" y="1252042"/>
                  </a:moveTo>
                  <a:lnTo>
                    <a:pt x="353112" y="1255218"/>
                  </a:lnTo>
                  <a:lnTo>
                    <a:pt x="340249" y="1263879"/>
                  </a:lnTo>
                  <a:lnTo>
                    <a:pt x="331574" y="1276723"/>
                  </a:lnTo>
                  <a:lnTo>
                    <a:pt x="328393" y="1292447"/>
                  </a:lnTo>
                  <a:lnTo>
                    <a:pt x="328393" y="1747596"/>
                  </a:lnTo>
                  <a:lnTo>
                    <a:pt x="409345" y="1747596"/>
                  </a:lnTo>
                  <a:lnTo>
                    <a:pt x="409345" y="1292447"/>
                  </a:lnTo>
                  <a:lnTo>
                    <a:pt x="406164" y="1276723"/>
                  </a:lnTo>
                  <a:lnTo>
                    <a:pt x="397488" y="1263879"/>
                  </a:lnTo>
                  <a:lnTo>
                    <a:pt x="384619" y="1255218"/>
                  </a:lnTo>
                  <a:lnTo>
                    <a:pt x="368861" y="1252042"/>
                  </a:lnTo>
                  <a:close/>
                </a:path>
                <a:path w="2076450" h="1828800">
                  <a:moveTo>
                    <a:pt x="1194529" y="600879"/>
                  </a:moveTo>
                  <a:lnTo>
                    <a:pt x="1111438" y="600879"/>
                  </a:lnTo>
                  <a:lnTo>
                    <a:pt x="1093034" y="636557"/>
                  </a:lnTo>
                  <a:lnTo>
                    <a:pt x="1064946" y="664682"/>
                  </a:lnTo>
                  <a:lnTo>
                    <a:pt x="1029346" y="683120"/>
                  </a:lnTo>
                  <a:lnTo>
                    <a:pt x="988406" y="689740"/>
                  </a:lnTo>
                  <a:lnTo>
                    <a:pt x="534174" y="689740"/>
                  </a:lnTo>
                  <a:lnTo>
                    <a:pt x="518426" y="692916"/>
                  </a:lnTo>
                  <a:lnTo>
                    <a:pt x="505562" y="701577"/>
                  </a:lnTo>
                  <a:lnTo>
                    <a:pt x="496888" y="714421"/>
                  </a:lnTo>
                  <a:lnTo>
                    <a:pt x="493707" y="730145"/>
                  </a:lnTo>
                  <a:lnTo>
                    <a:pt x="493707" y="1747596"/>
                  </a:lnTo>
                  <a:lnTo>
                    <a:pt x="1234857" y="1747596"/>
                  </a:lnTo>
                  <a:lnTo>
                    <a:pt x="1234924" y="1747395"/>
                  </a:lnTo>
                  <a:lnTo>
                    <a:pt x="574844" y="1747395"/>
                  </a:lnTo>
                  <a:lnTo>
                    <a:pt x="574844" y="770752"/>
                  </a:lnTo>
                  <a:lnTo>
                    <a:pt x="988406" y="770752"/>
                  </a:lnTo>
                  <a:lnTo>
                    <a:pt x="1036665" y="765190"/>
                  </a:lnTo>
                  <a:lnTo>
                    <a:pt x="1081008" y="749351"/>
                  </a:lnTo>
                  <a:lnTo>
                    <a:pt x="1120156" y="724498"/>
                  </a:lnTo>
                  <a:lnTo>
                    <a:pt x="1152831" y="691898"/>
                  </a:lnTo>
                  <a:lnTo>
                    <a:pt x="1177754" y="652816"/>
                  </a:lnTo>
                  <a:lnTo>
                    <a:pt x="1193645" y="608519"/>
                  </a:lnTo>
                  <a:lnTo>
                    <a:pt x="1194529" y="600879"/>
                  </a:lnTo>
                  <a:close/>
                </a:path>
                <a:path w="2076450" h="1828800">
                  <a:moveTo>
                    <a:pt x="1576554" y="1402006"/>
                  </a:moveTo>
                  <a:lnTo>
                    <a:pt x="1490983" y="1402006"/>
                  </a:lnTo>
                  <a:lnTo>
                    <a:pt x="1607161" y="1747596"/>
                  </a:lnTo>
                  <a:lnTo>
                    <a:pt x="1692783" y="1747596"/>
                  </a:lnTo>
                  <a:lnTo>
                    <a:pt x="1576554" y="1402006"/>
                  </a:lnTo>
                  <a:close/>
                </a:path>
                <a:path w="2076450" h="1828800">
                  <a:moveTo>
                    <a:pt x="779416" y="1003958"/>
                  </a:moveTo>
                  <a:lnTo>
                    <a:pt x="763660" y="1007135"/>
                  </a:lnTo>
                  <a:lnTo>
                    <a:pt x="750797" y="1015795"/>
                  </a:lnTo>
                  <a:lnTo>
                    <a:pt x="742127" y="1028639"/>
                  </a:lnTo>
                  <a:lnTo>
                    <a:pt x="738948" y="1044363"/>
                  </a:lnTo>
                  <a:lnTo>
                    <a:pt x="738989" y="1281394"/>
                  </a:lnTo>
                  <a:lnTo>
                    <a:pt x="748452" y="1328109"/>
                  </a:lnTo>
                  <a:lnTo>
                    <a:pt x="774357" y="1366450"/>
                  </a:lnTo>
                  <a:lnTo>
                    <a:pt x="812758" y="1392316"/>
                  </a:lnTo>
                  <a:lnTo>
                    <a:pt x="859746" y="1401805"/>
                  </a:lnTo>
                  <a:lnTo>
                    <a:pt x="1265665" y="1401805"/>
                  </a:lnTo>
                  <a:lnTo>
                    <a:pt x="1149487" y="1747395"/>
                  </a:lnTo>
                  <a:lnTo>
                    <a:pt x="1234924" y="1747395"/>
                  </a:lnTo>
                  <a:lnTo>
                    <a:pt x="1351035" y="1402006"/>
                  </a:lnTo>
                  <a:lnTo>
                    <a:pt x="1955511" y="1402006"/>
                  </a:lnTo>
                  <a:lnTo>
                    <a:pt x="2002518" y="1392517"/>
                  </a:lnTo>
                  <a:lnTo>
                    <a:pt x="2040911" y="1366652"/>
                  </a:lnTo>
                  <a:lnTo>
                    <a:pt x="2066799" y="1328310"/>
                  </a:lnTo>
                  <a:lnTo>
                    <a:pt x="2068279" y="1320995"/>
                  </a:lnTo>
                  <a:lnTo>
                    <a:pt x="859545" y="1320994"/>
                  </a:lnTo>
                  <a:lnTo>
                    <a:pt x="844092" y="1317859"/>
                  </a:lnTo>
                  <a:lnTo>
                    <a:pt x="831487" y="1309333"/>
                  </a:lnTo>
                  <a:lnTo>
                    <a:pt x="822995" y="1296738"/>
                  </a:lnTo>
                  <a:lnTo>
                    <a:pt x="819883" y="1281394"/>
                  </a:lnTo>
                  <a:lnTo>
                    <a:pt x="819883" y="1044363"/>
                  </a:lnTo>
                  <a:lnTo>
                    <a:pt x="816702" y="1028639"/>
                  </a:lnTo>
                  <a:lnTo>
                    <a:pt x="808028" y="1015795"/>
                  </a:lnTo>
                  <a:lnTo>
                    <a:pt x="795164" y="1007135"/>
                  </a:lnTo>
                  <a:lnTo>
                    <a:pt x="779416" y="1003958"/>
                  </a:lnTo>
                  <a:close/>
                </a:path>
                <a:path w="2076450" h="1828800">
                  <a:moveTo>
                    <a:pt x="2068266" y="276211"/>
                  </a:moveTo>
                  <a:lnTo>
                    <a:pt x="1955511" y="276211"/>
                  </a:lnTo>
                  <a:lnTo>
                    <a:pt x="1970918" y="279344"/>
                  </a:lnTo>
                  <a:lnTo>
                    <a:pt x="1983523" y="287866"/>
                  </a:lnTo>
                  <a:lnTo>
                    <a:pt x="1992032" y="300460"/>
                  </a:lnTo>
                  <a:lnTo>
                    <a:pt x="1995155" y="315811"/>
                  </a:lnTo>
                  <a:lnTo>
                    <a:pt x="1995156" y="1281394"/>
                  </a:lnTo>
                  <a:lnTo>
                    <a:pt x="1992009" y="1296823"/>
                  </a:lnTo>
                  <a:lnTo>
                    <a:pt x="1983460" y="1309409"/>
                  </a:lnTo>
                  <a:lnTo>
                    <a:pt x="1970848" y="1317887"/>
                  </a:lnTo>
                  <a:lnTo>
                    <a:pt x="1955511" y="1320994"/>
                  </a:lnTo>
                  <a:lnTo>
                    <a:pt x="2068279" y="1320995"/>
                  </a:lnTo>
                  <a:lnTo>
                    <a:pt x="2076293" y="1281394"/>
                  </a:lnTo>
                  <a:lnTo>
                    <a:pt x="2076292" y="315811"/>
                  </a:lnTo>
                  <a:lnTo>
                    <a:pt x="2068266" y="276211"/>
                  </a:lnTo>
                  <a:close/>
                </a:path>
                <a:path w="2076450" h="1828800">
                  <a:moveTo>
                    <a:pt x="203564" y="845742"/>
                  </a:moveTo>
                  <a:lnTo>
                    <a:pt x="187808" y="848918"/>
                  </a:lnTo>
                  <a:lnTo>
                    <a:pt x="174945" y="857579"/>
                  </a:lnTo>
                  <a:lnTo>
                    <a:pt x="166275" y="870423"/>
                  </a:lnTo>
                  <a:lnTo>
                    <a:pt x="163096" y="886147"/>
                  </a:lnTo>
                  <a:lnTo>
                    <a:pt x="163096" y="1272538"/>
                  </a:lnTo>
                  <a:lnTo>
                    <a:pt x="244031" y="1272538"/>
                  </a:lnTo>
                  <a:lnTo>
                    <a:pt x="244031" y="886147"/>
                  </a:lnTo>
                  <a:lnTo>
                    <a:pt x="240850" y="870423"/>
                  </a:lnTo>
                  <a:lnTo>
                    <a:pt x="232176" y="857579"/>
                  </a:lnTo>
                  <a:lnTo>
                    <a:pt x="219312" y="848918"/>
                  </a:lnTo>
                  <a:lnTo>
                    <a:pt x="203564" y="845742"/>
                  </a:lnTo>
                  <a:close/>
                </a:path>
                <a:path w="2076450" h="1828800">
                  <a:moveTo>
                    <a:pt x="512050" y="297915"/>
                  </a:moveTo>
                  <a:lnTo>
                    <a:pt x="356379" y="297915"/>
                  </a:lnTo>
                  <a:lnTo>
                    <a:pt x="399572" y="306661"/>
                  </a:lnTo>
                  <a:lnTo>
                    <a:pt x="434912" y="330485"/>
                  </a:lnTo>
                  <a:lnTo>
                    <a:pt x="458775" y="365766"/>
                  </a:lnTo>
                  <a:lnTo>
                    <a:pt x="467535" y="408882"/>
                  </a:lnTo>
                  <a:lnTo>
                    <a:pt x="458775" y="452008"/>
                  </a:lnTo>
                  <a:lnTo>
                    <a:pt x="434912" y="487294"/>
                  </a:lnTo>
                  <a:lnTo>
                    <a:pt x="399572" y="511120"/>
                  </a:lnTo>
                  <a:lnTo>
                    <a:pt x="356379" y="519867"/>
                  </a:lnTo>
                  <a:lnTo>
                    <a:pt x="819883" y="519867"/>
                  </a:lnTo>
                  <a:lnTo>
                    <a:pt x="819883" y="519666"/>
                  </a:lnTo>
                  <a:lnTo>
                    <a:pt x="513025" y="519665"/>
                  </a:lnTo>
                  <a:lnTo>
                    <a:pt x="527996" y="494918"/>
                  </a:lnTo>
                  <a:lnTo>
                    <a:pt x="539132" y="467947"/>
                  </a:lnTo>
                  <a:lnTo>
                    <a:pt x="546076" y="439089"/>
                  </a:lnTo>
                  <a:lnTo>
                    <a:pt x="548470" y="408681"/>
                  </a:lnTo>
                  <a:lnTo>
                    <a:pt x="543387" y="364754"/>
                  </a:lnTo>
                  <a:lnTo>
                    <a:pt x="528910" y="324381"/>
                  </a:lnTo>
                  <a:lnTo>
                    <a:pt x="512050" y="297915"/>
                  </a:lnTo>
                  <a:close/>
                </a:path>
                <a:path w="2076450" h="1828800">
                  <a:moveTo>
                    <a:pt x="1407410" y="0"/>
                  </a:moveTo>
                  <a:lnTo>
                    <a:pt x="1358898" y="4996"/>
                  </a:lnTo>
                  <a:lnTo>
                    <a:pt x="1313793" y="19310"/>
                  </a:lnTo>
                  <a:lnTo>
                    <a:pt x="1273108" y="41928"/>
                  </a:lnTo>
                  <a:lnTo>
                    <a:pt x="1237859" y="71838"/>
                  </a:lnTo>
                  <a:lnTo>
                    <a:pt x="1209060" y="108025"/>
                  </a:lnTo>
                  <a:lnTo>
                    <a:pt x="1187725" y="149478"/>
                  </a:lnTo>
                  <a:lnTo>
                    <a:pt x="1174869" y="195182"/>
                  </a:lnTo>
                  <a:lnTo>
                    <a:pt x="859544" y="195182"/>
                  </a:lnTo>
                  <a:lnTo>
                    <a:pt x="812556" y="204674"/>
                  </a:lnTo>
                  <a:lnTo>
                    <a:pt x="774155" y="230545"/>
                  </a:lnTo>
                  <a:lnTo>
                    <a:pt x="748250" y="268893"/>
                  </a:lnTo>
                  <a:lnTo>
                    <a:pt x="738746" y="315811"/>
                  </a:lnTo>
                  <a:lnTo>
                    <a:pt x="738746" y="519666"/>
                  </a:lnTo>
                  <a:lnTo>
                    <a:pt x="819883" y="519666"/>
                  </a:lnTo>
                  <a:lnTo>
                    <a:pt x="819883" y="315811"/>
                  </a:lnTo>
                  <a:lnTo>
                    <a:pt x="823023" y="300375"/>
                  </a:lnTo>
                  <a:lnTo>
                    <a:pt x="831562" y="287790"/>
                  </a:lnTo>
                  <a:lnTo>
                    <a:pt x="844177" y="279316"/>
                  </a:lnTo>
                  <a:lnTo>
                    <a:pt x="859544" y="276211"/>
                  </a:lnTo>
                  <a:lnTo>
                    <a:pt x="2068266" y="276211"/>
                  </a:lnTo>
                  <a:lnTo>
                    <a:pt x="2066798" y="268971"/>
                  </a:lnTo>
                  <a:lnTo>
                    <a:pt x="2040910" y="230615"/>
                  </a:lnTo>
                  <a:lnTo>
                    <a:pt x="2002518" y="204700"/>
                  </a:lnTo>
                  <a:lnTo>
                    <a:pt x="1956505" y="195384"/>
                  </a:lnTo>
                  <a:lnTo>
                    <a:pt x="1257819" y="195384"/>
                  </a:lnTo>
                  <a:lnTo>
                    <a:pt x="1278703" y="149712"/>
                  </a:lnTo>
                  <a:lnTo>
                    <a:pt x="1312532" y="113485"/>
                  </a:lnTo>
                  <a:lnTo>
                    <a:pt x="1356402" y="89615"/>
                  </a:lnTo>
                  <a:lnTo>
                    <a:pt x="1407410" y="81011"/>
                  </a:lnTo>
                  <a:lnTo>
                    <a:pt x="1584358" y="81011"/>
                  </a:lnTo>
                  <a:lnTo>
                    <a:pt x="1577055" y="71838"/>
                  </a:lnTo>
                  <a:lnTo>
                    <a:pt x="1541782" y="41928"/>
                  </a:lnTo>
                  <a:lnTo>
                    <a:pt x="1501066" y="19310"/>
                  </a:lnTo>
                  <a:lnTo>
                    <a:pt x="1455933" y="4996"/>
                  </a:lnTo>
                  <a:lnTo>
                    <a:pt x="1407410" y="0"/>
                  </a:lnTo>
                  <a:close/>
                </a:path>
                <a:path w="2076450" h="1828800">
                  <a:moveTo>
                    <a:pt x="1584358" y="81011"/>
                  </a:moveTo>
                  <a:lnTo>
                    <a:pt x="1407410" y="81011"/>
                  </a:lnTo>
                  <a:lnTo>
                    <a:pt x="1458448" y="89615"/>
                  </a:lnTo>
                  <a:lnTo>
                    <a:pt x="1502372" y="113485"/>
                  </a:lnTo>
                  <a:lnTo>
                    <a:pt x="1536216" y="149712"/>
                  </a:lnTo>
                  <a:lnTo>
                    <a:pt x="1557017" y="195384"/>
                  </a:lnTo>
                  <a:lnTo>
                    <a:pt x="1956505" y="195384"/>
                  </a:lnTo>
                  <a:lnTo>
                    <a:pt x="1955511" y="195183"/>
                  </a:lnTo>
                  <a:lnTo>
                    <a:pt x="1639968" y="195183"/>
                  </a:lnTo>
                  <a:lnTo>
                    <a:pt x="1627174" y="149478"/>
                  </a:lnTo>
                  <a:lnTo>
                    <a:pt x="1605861" y="108025"/>
                  </a:lnTo>
                  <a:lnTo>
                    <a:pt x="1584358" y="8101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88E58AB-3704-D438-7A80-587109873954}"/>
                </a:ext>
              </a:extLst>
            </p:cNvPr>
            <p:cNvSpPr/>
            <p:nvPr/>
          </p:nvSpPr>
          <p:spPr>
            <a:xfrm>
              <a:off x="7928315" y="1954193"/>
              <a:ext cx="835660" cy="468630"/>
            </a:xfrm>
            <a:custGeom>
              <a:avLst/>
              <a:gdLst/>
              <a:ahLst/>
              <a:cxnLst/>
              <a:rect l="l" t="t" r="r" b="b"/>
              <a:pathLst>
                <a:path w="835659" h="468630">
                  <a:moveTo>
                    <a:pt x="156889" y="271250"/>
                  </a:moveTo>
                  <a:lnTo>
                    <a:pt x="11918" y="399309"/>
                  </a:lnTo>
                  <a:lnTo>
                    <a:pt x="0" y="427957"/>
                  </a:lnTo>
                  <a:lnTo>
                    <a:pt x="2979" y="443185"/>
                  </a:lnTo>
                  <a:lnTo>
                    <a:pt x="32824" y="467712"/>
                  </a:lnTo>
                  <a:lnTo>
                    <a:pt x="40526" y="468463"/>
                  </a:lnTo>
                  <a:lnTo>
                    <a:pt x="48303" y="467712"/>
                  </a:lnTo>
                  <a:lnTo>
                    <a:pt x="55798" y="465471"/>
                  </a:lnTo>
                  <a:lnTo>
                    <a:pt x="62805" y="461762"/>
                  </a:lnTo>
                  <a:lnTo>
                    <a:pt x="69117" y="456605"/>
                  </a:lnTo>
                  <a:lnTo>
                    <a:pt x="156687" y="369152"/>
                  </a:lnTo>
                  <a:lnTo>
                    <a:pt x="339320" y="369152"/>
                  </a:lnTo>
                  <a:lnTo>
                    <a:pt x="362872" y="345637"/>
                  </a:lnTo>
                  <a:lnTo>
                    <a:pt x="248105" y="345637"/>
                  </a:lnTo>
                  <a:lnTo>
                    <a:pt x="185480" y="283109"/>
                  </a:lnTo>
                  <a:lnTo>
                    <a:pt x="179290" y="278029"/>
                  </a:lnTo>
                  <a:lnTo>
                    <a:pt x="172325" y="274311"/>
                  </a:lnTo>
                  <a:lnTo>
                    <a:pt x="164789" y="272028"/>
                  </a:lnTo>
                  <a:lnTo>
                    <a:pt x="156889" y="271250"/>
                  </a:lnTo>
                  <a:close/>
                </a:path>
                <a:path w="835659" h="468630">
                  <a:moveTo>
                    <a:pt x="339320" y="369152"/>
                  </a:moveTo>
                  <a:lnTo>
                    <a:pt x="156687" y="369152"/>
                  </a:lnTo>
                  <a:lnTo>
                    <a:pt x="219312" y="431681"/>
                  </a:lnTo>
                  <a:lnTo>
                    <a:pt x="232753" y="440606"/>
                  </a:lnTo>
                  <a:lnTo>
                    <a:pt x="248004" y="443581"/>
                  </a:lnTo>
                  <a:lnTo>
                    <a:pt x="263255" y="440606"/>
                  </a:lnTo>
                  <a:lnTo>
                    <a:pt x="276696" y="431681"/>
                  </a:lnTo>
                  <a:lnTo>
                    <a:pt x="339320" y="369152"/>
                  </a:lnTo>
                  <a:close/>
                </a:path>
                <a:path w="835659" h="468630">
                  <a:moveTo>
                    <a:pt x="500496" y="110162"/>
                  </a:moveTo>
                  <a:lnTo>
                    <a:pt x="485243" y="113140"/>
                  </a:lnTo>
                  <a:lnTo>
                    <a:pt x="471810" y="122075"/>
                  </a:lnTo>
                  <a:lnTo>
                    <a:pt x="248105" y="345637"/>
                  </a:lnTo>
                  <a:lnTo>
                    <a:pt x="362872" y="345637"/>
                  </a:lnTo>
                  <a:lnTo>
                    <a:pt x="500603" y="208118"/>
                  </a:lnTo>
                  <a:lnTo>
                    <a:pt x="684811" y="208118"/>
                  </a:lnTo>
                  <a:lnTo>
                    <a:pt x="707548" y="185408"/>
                  </a:lnTo>
                  <a:lnTo>
                    <a:pt x="592608" y="185408"/>
                  </a:lnTo>
                  <a:lnTo>
                    <a:pt x="529194" y="122075"/>
                  </a:lnTo>
                  <a:lnTo>
                    <a:pt x="515751" y="113140"/>
                  </a:lnTo>
                  <a:lnTo>
                    <a:pt x="500496" y="110162"/>
                  </a:lnTo>
                  <a:close/>
                </a:path>
                <a:path w="835659" h="468630">
                  <a:moveTo>
                    <a:pt x="684811" y="208118"/>
                  </a:moveTo>
                  <a:lnTo>
                    <a:pt x="500603" y="208118"/>
                  </a:lnTo>
                  <a:lnTo>
                    <a:pt x="564017" y="271452"/>
                  </a:lnTo>
                  <a:lnTo>
                    <a:pt x="577457" y="280386"/>
                  </a:lnTo>
                  <a:lnTo>
                    <a:pt x="592709" y="283365"/>
                  </a:lnTo>
                  <a:lnTo>
                    <a:pt x="607960" y="280386"/>
                  </a:lnTo>
                  <a:lnTo>
                    <a:pt x="621401" y="271452"/>
                  </a:lnTo>
                  <a:lnTo>
                    <a:pt x="684811" y="208118"/>
                  </a:lnTo>
                  <a:close/>
                </a:path>
                <a:path w="835659" h="468630">
                  <a:moveTo>
                    <a:pt x="795109" y="0"/>
                  </a:moveTo>
                  <a:lnTo>
                    <a:pt x="779867" y="2978"/>
                  </a:lnTo>
                  <a:lnTo>
                    <a:pt x="766405" y="11912"/>
                  </a:lnTo>
                  <a:lnTo>
                    <a:pt x="592608" y="185408"/>
                  </a:lnTo>
                  <a:lnTo>
                    <a:pt x="707548" y="185408"/>
                  </a:lnTo>
                  <a:lnTo>
                    <a:pt x="823688" y="69409"/>
                  </a:lnTo>
                  <a:lnTo>
                    <a:pt x="832665" y="55873"/>
                  </a:lnTo>
                  <a:lnTo>
                    <a:pt x="835657" y="40585"/>
                  </a:lnTo>
                  <a:lnTo>
                    <a:pt x="832665" y="25335"/>
                  </a:lnTo>
                  <a:lnTo>
                    <a:pt x="823688" y="11912"/>
                  </a:lnTo>
                  <a:lnTo>
                    <a:pt x="810320" y="2978"/>
                  </a:lnTo>
                  <a:lnTo>
                    <a:pt x="795109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9A8BA-C93E-8907-E507-353CDC208C27}"/>
              </a:ext>
            </a:extLst>
          </p:cNvPr>
          <p:cNvSpPr txBox="1"/>
          <p:nvPr/>
        </p:nvSpPr>
        <p:spPr>
          <a:xfrm>
            <a:off x="606098" y="653622"/>
            <a:ext cx="609382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reporte, analice y justifique el proceso de conformación y fortalecimiento de los COPASST en el Departamento de Nariño.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88F165-EBDC-F2BB-E2CE-4FEE6C212DC7}"/>
              </a:ext>
            </a:extLst>
          </p:cNvPr>
          <p:cNvSpPr txBox="1"/>
          <p:nvPr/>
        </p:nvSpPr>
        <p:spPr>
          <a:xfrm>
            <a:off x="2007326" y="5839017"/>
            <a:ext cx="797487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Matriz de registro de COPASST Fiduprevisora FOMAG –Nariño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-2025. 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DC54EB3-F241-C066-53DC-DFA0000EE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846214"/>
              </p:ext>
            </p:extLst>
          </p:nvPr>
        </p:nvGraphicFramePr>
        <p:xfrm>
          <a:off x="606098" y="2173110"/>
          <a:ext cx="5636895" cy="325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1ACAFBC-DAFF-5A49-6086-1CB3C1EB3674}"/>
              </a:ext>
            </a:extLst>
          </p:cNvPr>
          <p:cNvSpPr txBox="1"/>
          <p:nvPr/>
        </p:nvSpPr>
        <p:spPr>
          <a:xfrm>
            <a:off x="7052666" y="2021587"/>
            <a:ext cx="44195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porcentaje total de cumplimiento en el departamento es del 28%, lo que indica que hay un amplio margen para mejorar la conformación de los COPASST, especialmente en las secretarías con porcentajes más bajos como Nariño y Tumaco. Es fundamental priorizar estrategias que permitan incrementar estos índices, garantizando así la promoción y protección de la seguridad y salud en las instituciones educativas del departamento, sin embargo, se deja evidencia de los diferentes encuentros y procesos para mejorar </a:t>
            </a:r>
          </a:p>
        </p:txBody>
      </p:sp>
    </p:spTree>
    <p:extLst>
      <p:ext uri="{BB962C8B-B14F-4D97-AF65-F5344CB8AC3E}">
        <p14:creationId xmlns:p14="http://schemas.microsoft.com/office/powerpoint/2010/main" val="362541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2973" y="2291283"/>
            <a:ext cx="4518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u="none" spc="-15" dirty="0"/>
              <a:t>¡GRACIAS!</a:t>
            </a:r>
            <a:endParaRPr sz="7200"/>
          </a:p>
        </p:txBody>
      </p:sp>
      <p:grpSp>
        <p:nvGrpSpPr>
          <p:cNvPr id="4" name="object 4"/>
          <p:cNvGrpSpPr/>
          <p:nvPr/>
        </p:nvGrpSpPr>
        <p:grpSpPr>
          <a:xfrm>
            <a:off x="3042512" y="4839689"/>
            <a:ext cx="6192520" cy="788035"/>
            <a:chOff x="3042512" y="4839689"/>
            <a:chExt cx="6192520" cy="788035"/>
          </a:xfrm>
        </p:grpSpPr>
        <p:sp>
          <p:nvSpPr>
            <p:cNvPr id="5" name="object 5"/>
            <p:cNvSpPr/>
            <p:nvPr/>
          </p:nvSpPr>
          <p:spPr>
            <a:xfrm>
              <a:off x="3786987" y="5177764"/>
              <a:ext cx="1744980" cy="363220"/>
            </a:xfrm>
            <a:custGeom>
              <a:avLst/>
              <a:gdLst/>
              <a:ahLst/>
              <a:cxnLst/>
              <a:rect l="l" t="t" r="r" b="b"/>
              <a:pathLst>
                <a:path w="1744979" h="363220">
                  <a:moveTo>
                    <a:pt x="302793" y="40906"/>
                  </a:moveTo>
                  <a:lnTo>
                    <a:pt x="265353" y="16954"/>
                  </a:lnTo>
                  <a:lnTo>
                    <a:pt x="217068" y="2768"/>
                  </a:lnTo>
                  <a:lnTo>
                    <a:pt x="182575" y="0"/>
                  </a:lnTo>
                  <a:lnTo>
                    <a:pt x="154940" y="1409"/>
                  </a:lnTo>
                  <a:lnTo>
                    <a:pt x="105892" y="12649"/>
                  </a:lnTo>
                  <a:lnTo>
                    <a:pt x="65290" y="34823"/>
                  </a:lnTo>
                  <a:lnTo>
                    <a:pt x="33959" y="66370"/>
                  </a:lnTo>
                  <a:lnTo>
                    <a:pt x="12280" y="106768"/>
                  </a:lnTo>
                  <a:lnTo>
                    <a:pt x="1358" y="154520"/>
                  </a:lnTo>
                  <a:lnTo>
                    <a:pt x="0" y="181051"/>
                  </a:lnTo>
                  <a:lnTo>
                    <a:pt x="1358" y="207810"/>
                  </a:lnTo>
                  <a:lnTo>
                    <a:pt x="12280" y="255803"/>
                  </a:lnTo>
                  <a:lnTo>
                    <a:pt x="33959" y="296227"/>
                  </a:lnTo>
                  <a:lnTo>
                    <a:pt x="65290" y="327774"/>
                  </a:lnTo>
                  <a:lnTo>
                    <a:pt x="105892" y="349948"/>
                  </a:lnTo>
                  <a:lnTo>
                    <a:pt x="154940" y="361188"/>
                  </a:lnTo>
                  <a:lnTo>
                    <a:pt x="182575" y="362597"/>
                  </a:lnTo>
                  <a:lnTo>
                    <a:pt x="200012" y="361886"/>
                  </a:lnTo>
                  <a:lnTo>
                    <a:pt x="249999" y="351383"/>
                  </a:lnTo>
                  <a:lnTo>
                    <a:pt x="291769" y="330466"/>
                  </a:lnTo>
                  <a:lnTo>
                    <a:pt x="302793" y="321691"/>
                  </a:lnTo>
                  <a:lnTo>
                    <a:pt x="278625" y="260362"/>
                  </a:lnTo>
                  <a:lnTo>
                    <a:pt x="267284" y="268516"/>
                  </a:lnTo>
                  <a:lnTo>
                    <a:pt x="255917" y="275513"/>
                  </a:lnTo>
                  <a:lnTo>
                    <a:pt x="209638" y="292188"/>
                  </a:lnTo>
                  <a:lnTo>
                    <a:pt x="185039" y="294259"/>
                  </a:lnTo>
                  <a:lnTo>
                    <a:pt x="161201" y="292417"/>
                  </a:lnTo>
                  <a:lnTo>
                    <a:pt x="122821" y="277698"/>
                  </a:lnTo>
                  <a:lnTo>
                    <a:pt x="97002" y="248577"/>
                  </a:lnTo>
                  <a:lnTo>
                    <a:pt x="84048" y="206692"/>
                  </a:lnTo>
                  <a:lnTo>
                    <a:pt x="82435" y="181051"/>
                  </a:lnTo>
                  <a:lnTo>
                    <a:pt x="84048" y="155460"/>
                  </a:lnTo>
                  <a:lnTo>
                    <a:pt x="97002" y="113690"/>
                  </a:lnTo>
                  <a:lnTo>
                    <a:pt x="122809" y="84759"/>
                  </a:lnTo>
                  <a:lnTo>
                    <a:pt x="161163" y="70154"/>
                  </a:lnTo>
                  <a:lnTo>
                    <a:pt x="185039" y="68338"/>
                  </a:lnTo>
                  <a:lnTo>
                    <a:pt x="197485" y="68859"/>
                  </a:lnTo>
                  <a:lnTo>
                    <a:pt x="244513" y="81241"/>
                  </a:lnTo>
                  <a:lnTo>
                    <a:pt x="278625" y="102235"/>
                  </a:lnTo>
                  <a:lnTo>
                    <a:pt x="302793" y="40906"/>
                  </a:lnTo>
                  <a:close/>
                </a:path>
                <a:path w="1744979" h="363220">
                  <a:moveTo>
                    <a:pt x="559308" y="250317"/>
                  </a:moveTo>
                  <a:lnTo>
                    <a:pt x="559244" y="211518"/>
                  </a:lnTo>
                  <a:lnTo>
                    <a:pt x="557555" y="187274"/>
                  </a:lnTo>
                  <a:lnTo>
                    <a:pt x="552272" y="165633"/>
                  </a:lnTo>
                  <a:lnTo>
                    <a:pt x="550799" y="162610"/>
                  </a:lnTo>
                  <a:lnTo>
                    <a:pt x="543471" y="147510"/>
                  </a:lnTo>
                  <a:lnTo>
                    <a:pt x="531152" y="132918"/>
                  </a:lnTo>
                  <a:lnTo>
                    <a:pt x="515251" y="121691"/>
                  </a:lnTo>
                  <a:lnTo>
                    <a:pt x="495719" y="113665"/>
                  </a:lnTo>
                  <a:lnTo>
                    <a:pt x="487006" y="111861"/>
                  </a:lnTo>
                  <a:lnTo>
                    <a:pt x="487006" y="250317"/>
                  </a:lnTo>
                  <a:lnTo>
                    <a:pt x="487006" y="260311"/>
                  </a:lnTo>
                  <a:lnTo>
                    <a:pt x="486892" y="261023"/>
                  </a:lnTo>
                  <a:lnTo>
                    <a:pt x="486054" y="271246"/>
                  </a:lnTo>
                  <a:lnTo>
                    <a:pt x="483323" y="281139"/>
                  </a:lnTo>
                  <a:lnTo>
                    <a:pt x="456145" y="308584"/>
                  </a:lnTo>
                  <a:lnTo>
                    <a:pt x="436676" y="312204"/>
                  </a:lnTo>
                  <a:lnTo>
                    <a:pt x="427913" y="311632"/>
                  </a:lnTo>
                  <a:lnTo>
                    <a:pt x="398475" y="289572"/>
                  </a:lnTo>
                  <a:lnTo>
                    <a:pt x="398475" y="280238"/>
                  </a:lnTo>
                  <a:lnTo>
                    <a:pt x="436346" y="252018"/>
                  </a:lnTo>
                  <a:lnTo>
                    <a:pt x="469392" y="250317"/>
                  </a:lnTo>
                  <a:lnTo>
                    <a:pt x="487006" y="250317"/>
                  </a:lnTo>
                  <a:lnTo>
                    <a:pt x="487006" y="111861"/>
                  </a:lnTo>
                  <a:lnTo>
                    <a:pt x="472541" y="108851"/>
                  </a:lnTo>
                  <a:lnTo>
                    <a:pt x="445693" y="107251"/>
                  </a:lnTo>
                  <a:lnTo>
                    <a:pt x="436257" y="107492"/>
                  </a:lnTo>
                  <a:lnTo>
                    <a:pt x="396265" y="113068"/>
                  </a:lnTo>
                  <a:lnTo>
                    <a:pt x="357898" y="125298"/>
                  </a:lnTo>
                  <a:lnTo>
                    <a:pt x="335000" y="137172"/>
                  </a:lnTo>
                  <a:lnTo>
                    <a:pt x="355676" y="187566"/>
                  </a:lnTo>
                  <a:lnTo>
                    <a:pt x="366737" y="181711"/>
                  </a:lnTo>
                  <a:lnTo>
                    <a:pt x="377837" y="176657"/>
                  </a:lnTo>
                  <a:lnTo>
                    <a:pt x="421957" y="164172"/>
                  </a:lnTo>
                  <a:lnTo>
                    <a:pt x="442620" y="162610"/>
                  </a:lnTo>
                  <a:lnTo>
                    <a:pt x="453809" y="163195"/>
                  </a:lnTo>
                  <a:lnTo>
                    <a:pt x="486270" y="192836"/>
                  </a:lnTo>
                  <a:lnTo>
                    <a:pt x="486905" y="203022"/>
                  </a:lnTo>
                  <a:lnTo>
                    <a:pt x="486905" y="211518"/>
                  </a:lnTo>
                  <a:lnTo>
                    <a:pt x="468782" y="211518"/>
                  </a:lnTo>
                  <a:lnTo>
                    <a:pt x="443915" y="211937"/>
                  </a:lnTo>
                  <a:lnTo>
                    <a:pt x="401929" y="215315"/>
                  </a:lnTo>
                  <a:lnTo>
                    <a:pt x="357492" y="227279"/>
                  </a:lnTo>
                  <a:lnTo>
                    <a:pt x="328460" y="259524"/>
                  </a:lnTo>
                  <a:lnTo>
                    <a:pt x="324954" y="283324"/>
                  </a:lnTo>
                  <a:lnTo>
                    <a:pt x="325729" y="294271"/>
                  </a:lnTo>
                  <a:lnTo>
                    <a:pt x="343928" y="332244"/>
                  </a:lnTo>
                  <a:lnTo>
                    <a:pt x="381660" y="356730"/>
                  </a:lnTo>
                  <a:lnTo>
                    <a:pt x="419481" y="362648"/>
                  </a:lnTo>
                  <a:lnTo>
                    <a:pt x="431825" y="361937"/>
                  </a:lnTo>
                  <a:lnTo>
                    <a:pt x="471297" y="344919"/>
                  </a:lnTo>
                  <a:lnTo>
                    <a:pt x="488391" y="320255"/>
                  </a:lnTo>
                  <a:lnTo>
                    <a:pt x="488391" y="362648"/>
                  </a:lnTo>
                  <a:lnTo>
                    <a:pt x="559308" y="362648"/>
                  </a:lnTo>
                  <a:lnTo>
                    <a:pt x="559308" y="320255"/>
                  </a:lnTo>
                  <a:lnTo>
                    <a:pt x="559308" y="312204"/>
                  </a:lnTo>
                  <a:lnTo>
                    <a:pt x="559308" y="250317"/>
                  </a:lnTo>
                  <a:close/>
                </a:path>
                <a:path w="1744979" h="363220">
                  <a:moveTo>
                    <a:pt x="1002449" y="215430"/>
                  </a:moveTo>
                  <a:lnTo>
                    <a:pt x="997292" y="169875"/>
                  </a:lnTo>
                  <a:lnTo>
                    <a:pt x="970153" y="126898"/>
                  </a:lnTo>
                  <a:lnTo>
                    <a:pt x="918984" y="112712"/>
                  </a:lnTo>
                  <a:lnTo>
                    <a:pt x="905941" y="113487"/>
                  </a:lnTo>
                  <a:lnTo>
                    <a:pt x="860132" y="131648"/>
                  </a:lnTo>
                  <a:lnTo>
                    <a:pt x="836968" y="159080"/>
                  </a:lnTo>
                  <a:lnTo>
                    <a:pt x="831621" y="148107"/>
                  </a:lnTo>
                  <a:lnTo>
                    <a:pt x="799401" y="119189"/>
                  </a:lnTo>
                  <a:lnTo>
                    <a:pt x="764565" y="112712"/>
                  </a:lnTo>
                  <a:lnTo>
                    <a:pt x="752157" y="113385"/>
                  </a:lnTo>
                  <a:lnTo>
                    <a:pt x="710374" y="129311"/>
                  </a:lnTo>
                  <a:lnTo>
                    <a:pt x="689102" y="153123"/>
                  </a:lnTo>
                  <a:lnTo>
                    <a:pt x="689102" y="117741"/>
                  </a:lnTo>
                  <a:lnTo>
                    <a:pt x="614654" y="117741"/>
                  </a:lnTo>
                  <a:lnTo>
                    <a:pt x="614654" y="362597"/>
                  </a:lnTo>
                  <a:lnTo>
                    <a:pt x="690587" y="362597"/>
                  </a:lnTo>
                  <a:lnTo>
                    <a:pt x="690587" y="228460"/>
                  </a:lnTo>
                  <a:lnTo>
                    <a:pt x="691349" y="215531"/>
                  </a:lnTo>
                  <a:lnTo>
                    <a:pt x="709320" y="179514"/>
                  </a:lnTo>
                  <a:lnTo>
                    <a:pt x="736358" y="171119"/>
                  </a:lnTo>
                  <a:lnTo>
                    <a:pt x="744791" y="171818"/>
                  </a:lnTo>
                  <a:lnTo>
                    <a:pt x="770102" y="206578"/>
                  </a:lnTo>
                  <a:lnTo>
                    <a:pt x="770610" y="217970"/>
                  </a:lnTo>
                  <a:lnTo>
                    <a:pt x="770610" y="362597"/>
                  </a:lnTo>
                  <a:lnTo>
                    <a:pt x="846543" y="362597"/>
                  </a:lnTo>
                  <a:lnTo>
                    <a:pt x="846543" y="228460"/>
                  </a:lnTo>
                  <a:lnTo>
                    <a:pt x="847293" y="215531"/>
                  </a:lnTo>
                  <a:lnTo>
                    <a:pt x="865263" y="179514"/>
                  </a:lnTo>
                  <a:lnTo>
                    <a:pt x="892314" y="171119"/>
                  </a:lnTo>
                  <a:lnTo>
                    <a:pt x="900938" y="171818"/>
                  </a:lnTo>
                  <a:lnTo>
                    <a:pt x="925982" y="206578"/>
                  </a:lnTo>
                  <a:lnTo>
                    <a:pt x="926465" y="217970"/>
                  </a:lnTo>
                  <a:lnTo>
                    <a:pt x="926465" y="362597"/>
                  </a:lnTo>
                  <a:lnTo>
                    <a:pt x="1002449" y="362597"/>
                  </a:lnTo>
                  <a:lnTo>
                    <a:pt x="1002449" y="215430"/>
                  </a:lnTo>
                  <a:close/>
                </a:path>
                <a:path w="1744979" h="363220">
                  <a:moveTo>
                    <a:pt x="1318818" y="234365"/>
                  </a:moveTo>
                  <a:lnTo>
                    <a:pt x="1311186" y="181483"/>
                  </a:lnTo>
                  <a:lnTo>
                    <a:pt x="1303553" y="163550"/>
                  </a:lnTo>
                  <a:lnTo>
                    <a:pt x="1297800" y="153200"/>
                  </a:lnTo>
                  <a:lnTo>
                    <a:pt x="1267282" y="122707"/>
                  </a:lnTo>
                  <a:lnTo>
                    <a:pt x="1242377" y="111633"/>
                  </a:lnTo>
                  <a:lnTo>
                    <a:pt x="1242377" y="234429"/>
                  </a:lnTo>
                  <a:lnTo>
                    <a:pt x="1241437" y="251650"/>
                  </a:lnTo>
                  <a:lnTo>
                    <a:pt x="1227277" y="288734"/>
                  </a:lnTo>
                  <a:lnTo>
                    <a:pt x="1188046" y="306184"/>
                  </a:lnTo>
                  <a:lnTo>
                    <a:pt x="1176312" y="305092"/>
                  </a:lnTo>
                  <a:lnTo>
                    <a:pt x="1141691" y="278790"/>
                  </a:lnTo>
                  <a:lnTo>
                    <a:pt x="1133221" y="234365"/>
                  </a:lnTo>
                  <a:lnTo>
                    <a:pt x="1134160" y="217360"/>
                  </a:lnTo>
                  <a:lnTo>
                    <a:pt x="1148270" y="180771"/>
                  </a:lnTo>
                  <a:lnTo>
                    <a:pt x="1188046" y="163550"/>
                  </a:lnTo>
                  <a:lnTo>
                    <a:pt x="1199553" y="164630"/>
                  </a:lnTo>
                  <a:lnTo>
                    <a:pt x="1233881" y="190588"/>
                  </a:lnTo>
                  <a:lnTo>
                    <a:pt x="1242377" y="234429"/>
                  </a:lnTo>
                  <a:lnTo>
                    <a:pt x="1242377" y="111633"/>
                  </a:lnTo>
                  <a:lnTo>
                    <a:pt x="1240929" y="111112"/>
                  </a:lnTo>
                  <a:lnTo>
                    <a:pt x="1226299" y="108216"/>
                  </a:lnTo>
                  <a:lnTo>
                    <a:pt x="1210678" y="107251"/>
                  </a:lnTo>
                  <a:lnTo>
                    <a:pt x="1198638" y="107899"/>
                  </a:lnTo>
                  <a:lnTo>
                    <a:pt x="1156055" y="123037"/>
                  </a:lnTo>
                  <a:lnTo>
                    <a:pt x="1134186" y="145110"/>
                  </a:lnTo>
                  <a:lnTo>
                    <a:pt x="1134186" y="5524"/>
                  </a:lnTo>
                  <a:lnTo>
                    <a:pt x="1058265" y="5524"/>
                  </a:lnTo>
                  <a:lnTo>
                    <a:pt x="1058265" y="362597"/>
                  </a:lnTo>
                  <a:lnTo>
                    <a:pt x="1132700" y="362597"/>
                  </a:lnTo>
                  <a:lnTo>
                    <a:pt x="1132700" y="320700"/>
                  </a:lnTo>
                  <a:lnTo>
                    <a:pt x="1138415" y="329717"/>
                  </a:lnTo>
                  <a:lnTo>
                    <a:pt x="1174432" y="356120"/>
                  </a:lnTo>
                  <a:lnTo>
                    <a:pt x="1210678" y="362597"/>
                  </a:lnTo>
                  <a:lnTo>
                    <a:pt x="1226299" y="361607"/>
                  </a:lnTo>
                  <a:lnTo>
                    <a:pt x="1267282" y="346862"/>
                  </a:lnTo>
                  <a:lnTo>
                    <a:pt x="1294307" y="320700"/>
                  </a:lnTo>
                  <a:lnTo>
                    <a:pt x="1297800" y="316001"/>
                  </a:lnTo>
                  <a:lnTo>
                    <a:pt x="1303210" y="306184"/>
                  </a:lnTo>
                  <a:lnTo>
                    <a:pt x="1305255" y="302475"/>
                  </a:lnTo>
                  <a:lnTo>
                    <a:pt x="1311186" y="287489"/>
                  </a:lnTo>
                  <a:lnTo>
                    <a:pt x="1315427" y="271145"/>
                  </a:lnTo>
                  <a:lnTo>
                    <a:pt x="1317967" y="253453"/>
                  </a:lnTo>
                  <a:lnTo>
                    <a:pt x="1318818" y="234365"/>
                  </a:lnTo>
                  <a:close/>
                </a:path>
                <a:path w="1744979" h="363220">
                  <a:moveTo>
                    <a:pt x="1438529" y="117741"/>
                  </a:moveTo>
                  <a:lnTo>
                    <a:pt x="1362595" y="117741"/>
                  </a:lnTo>
                  <a:lnTo>
                    <a:pt x="1362595" y="362597"/>
                  </a:lnTo>
                  <a:lnTo>
                    <a:pt x="1438529" y="362597"/>
                  </a:lnTo>
                  <a:lnTo>
                    <a:pt x="1438529" y="117741"/>
                  </a:lnTo>
                  <a:close/>
                </a:path>
                <a:path w="1744979" h="363220">
                  <a:moveTo>
                    <a:pt x="1441589" y="63"/>
                  </a:moveTo>
                  <a:lnTo>
                    <a:pt x="1359573" y="63"/>
                  </a:lnTo>
                  <a:lnTo>
                    <a:pt x="1359573" y="70383"/>
                  </a:lnTo>
                  <a:lnTo>
                    <a:pt x="1441589" y="70383"/>
                  </a:lnTo>
                  <a:lnTo>
                    <a:pt x="1441589" y="63"/>
                  </a:lnTo>
                  <a:close/>
                </a:path>
                <a:path w="1744979" h="363220">
                  <a:moveTo>
                    <a:pt x="1744814" y="234365"/>
                  </a:moveTo>
                  <a:lnTo>
                    <a:pt x="1735620" y="181775"/>
                  </a:lnTo>
                  <a:lnTo>
                    <a:pt x="1726285" y="163550"/>
                  </a:lnTo>
                  <a:lnTo>
                    <a:pt x="1719491" y="153314"/>
                  </a:lnTo>
                  <a:lnTo>
                    <a:pt x="1708873" y="141465"/>
                  </a:lnTo>
                  <a:lnTo>
                    <a:pt x="1696605" y="131267"/>
                  </a:lnTo>
                  <a:lnTo>
                    <a:pt x="1682673" y="122707"/>
                  </a:lnTo>
                  <a:lnTo>
                    <a:pt x="1668322" y="116382"/>
                  </a:lnTo>
                  <a:lnTo>
                    <a:pt x="1668322" y="234365"/>
                  </a:lnTo>
                  <a:lnTo>
                    <a:pt x="1667383" y="251650"/>
                  </a:lnTo>
                  <a:lnTo>
                    <a:pt x="1653032" y="288734"/>
                  </a:lnTo>
                  <a:lnTo>
                    <a:pt x="1613535" y="306184"/>
                  </a:lnTo>
                  <a:lnTo>
                    <a:pt x="1602041" y="305092"/>
                  </a:lnTo>
                  <a:lnTo>
                    <a:pt x="1567700" y="278790"/>
                  </a:lnTo>
                  <a:lnTo>
                    <a:pt x="1559204" y="234365"/>
                  </a:lnTo>
                  <a:lnTo>
                    <a:pt x="1560144" y="217360"/>
                  </a:lnTo>
                  <a:lnTo>
                    <a:pt x="1574317" y="180771"/>
                  </a:lnTo>
                  <a:lnTo>
                    <a:pt x="1613535" y="163550"/>
                  </a:lnTo>
                  <a:lnTo>
                    <a:pt x="1625066" y="164630"/>
                  </a:lnTo>
                  <a:lnTo>
                    <a:pt x="1659737" y="190588"/>
                  </a:lnTo>
                  <a:lnTo>
                    <a:pt x="1668322" y="234365"/>
                  </a:lnTo>
                  <a:lnTo>
                    <a:pt x="1668322" y="116382"/>
                  </a:lnTo>
                  <a:lnTo>
                    <a:pt x="1667344" y="115938"/>
                  </a:lnTo>
                  <a:lnTo>
                    <a:pt x="1650682" y="111112"/>
                  </a:lnTo>
                  <a:lnTo>
                    <a:pt x="1632737" y="108216"/>
                  </a:lnTo>
                  <a:lnTo>
                    <a:pt x="1613535" y="107251"/>
                  </a:lnTo>
                  <a:lnTo>
                    <a:pt x="1594307" y="108216"/>
                  </a:lnTo>
                  <a:lnTo>
                    <a:pt x="1544383" y="122707"/>
                  </a:lnTo>
                  <a:lnTo>
                    <a:pt x="1507756" y="153314"/>
                  </a:lnTo>
                  <a:lnTo>
                    <a:pt x="1486776" y="198018"/>
                  </a:lnTo>
                  <a:lnTo>
                    <a:pt x="1482763" y="234365"/>
                  </a:lnTo>
                  <a:lnTo>
                    <a:pt x="1483766" y="253403"/>
                  </a:lnTo>
                  <a:lnTo>
                    <a:pt x="1498841" y="302425"/>
                  </a:lnTo>
                  <a:lnTo>
                    <a:pt x="1530489" y="338137"/>
                  </a:lnTo>
                  <a:lnTo>
                    <a:pt x="1576374" y="358609"/>
                  </a:lnTo>
                  <a:lnTo>
                    <a:pt x="1613535" y="362534"/>
                  </a:lnTo>
                  <a:lnTo>
                    <a:pt x="1632775" y="361556"/>
                  </a:lnTo>
                  <a:lnTo>
                    <a:pt x="1682673" y="346811"/>
                  </a:lnTo>
                  <a:lnTo>
                    <a:pt x="1719453" y="315937"/>
                  </a:lnTo>
                  <a:lnTo>
                    <a:pt x="1740725" y="271094"/>
                  </a:lnTo>
                  <a:lnTo>
                    <a:pt x="1743786" y="253403"/>
                  </a:lnTo>
                  <a:lnTo>
                    <a:pt x="1744814" y="234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6988" y="4899012"/>
              <a:ext cx="179049" cy="214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1680" y="4963606"/>
              <a:ext cx="144568" cy="150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0126" y="4899012"/>
              <a:ext cx="143358" cy="2150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4982" y="4899012"/>
              <a:ext cx="35560" cy="212725"/>
            </a:xfrm>
            <a:custGeom>
              <a:avLst/>
              <a:gdLst/>
              <a:ahLst/>
              <a:cxnLst/>
              <a:rect l="l" t="t" r="r" b="b"/>
              <a:pathLst>
                <a:path w="35560" h="212725">
                  <a:moveTo>
                    <a:pt x="33096" y="64554"/>
                  </a:moveTo>
                  <a:lnTo>
                    <a:pt x="2743" y="64554"/>
                  </a:lnTo>
                  <a:lnTo>
                    <a:pt x="2743" y="212356"/>
                  </a:lnTo>
                  <a:lnTo>
                    <a:pt x="33096" y="212356"/>
                  </a:lnTo>
                  <a:lnTo>
                    <a:pt x="33096" y="64554"/>
                  </a:lnTo>
                  <a:close/>
                </a:path>
                <a:path w="35560" h="212725">
                  <a:moveTo>
                    <a:pt x="35458" y="0"/>
                  </a:moveTo>
                  <a:lnTo>
                    <a:pt x="0" y="0"/>
                  </a:lnTo>
                  <a:lnTo>
                    <a:pt x="0" y="31242"/>
                  </a:lnTo>
                  <a:lnTo>
                    <a:pt x="35458" y="31242"/>
                  </a:lnTo>
                  <a:lnTo>
                    <a:pt x="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050" y="4963606"/>
              <a:ext cx="136994" cy="1504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991" y="4962730"/>
              <a:ext cx="88990" cy="1486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4077" y="4963560"/>
              <a:ext cx="131278" cy="1478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8442" y="4963606"/>
              <a:ext cx="144522" cy="150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7151" y="4899012"/>
              <a:ext cx="143592" cy="214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4759" y="4963606"/>
              <a:ext cx="136994" cy="1504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4794" y="4899012"/>
              <a:ext cx="67939" cy="214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2512" y="4899055"/>
              <a:ext cx="613290" cy="6413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89828" y="4839690"/>
              <a:ext cx="2159000" cy="788035"/>
            </a:xfrm>
            <a:custGeom>
              <a:avLst/>
              <a:gdLst/>
              <a:ahLst/>
              <a:cxnLst/>
              <a:rect l="l" t="t" r="r" b="b"/>
              <a:pathLst>
                <a:path w="2159000" h="788035">
                  <a:moveTo>
                    <a:pt x="38684" y="21640"/>
                  </a:moveTo>
                  <a:lnTo>
                    <a:pt x="37160" y="13195"/>
                  </a:lnTo>
                  <a:lnTo>
                    <a:pt x="33032" y="6324"/>
                  </a:lnTo>
                  <a:lnTo>
                    <a:pt x="26885" y="1701"/>
                  </a:lnTo>
                  <a:lnTo>
                    <a:pt x="19342" y="0"/>
                  </a:lnTo>
                  <a:lnTo>
                    <a:pt x="11798" y="1701"/>
                  </a:lnTo>
                  <a:lnTo>
                    <a:pt x="5651" y="6324"/>
                  </a:lnTo>
                  <a:lnTo>
                    <a:pt x="1511" y="13195"/>
                  </a:lnTo>
                  <a:lnTo>
                    <a:pt x="0" y="21640"/>
                  </a:lnTo>
                  <a:lnTo>
                    <a:pt x="0" y="766127"/>
                  </a:lnTo>
                  <a:lnTo>
                    <a:pt x="1524" y="774573"/>
                  </a:lnTo>
                  <a:lnTo>
                    <a:pt x="5651" y="781443"/>
                  </a:lnTo>
                  <a:lnTo>
                    <a:pt x="11798" y="786079"/>
                  </a:lnTo>
                  <a:lnTo>
                    <a:pt x="19342" y="787781"/>
                  </a:lnTo>
                  <a:lnTo>
                    <a:pt x="26860" y="786079"/>
                  </a:lnTo>
                  <a:lnTo>
                    <a:pt x="33007" y="781443"/>
                  </a:lnTo>
                  <a:lnTo>
                    <a:pt x="37160" y="774573"/>
                  </a:lnTo>
                  <a:lnTo>
                    <a:pt x="38684" y="766127"/>
                  </a:lnTo>
                  <a:lnTo>
                    <a:pt x="38684" y="21640"/>
                  </a:lnTo>
                  <a:close/>
                </a:path>
                <a:path w="2159000" h="788035">
                  <a:moveTo>
                    <a:pt x="944664" y="161544"/>
                  </a:moveTo>
                  <a:lnTo>
                    <a:pt x="942060" y="148767"/>
                  </a:lnTo>
                  <a:lnTo>
                    <a:pt x="934961" y="138328"/>
                  </a:lnTo>
                  <a:lnTo>
                    <a:pt x="924420" y="131292"/>
                  </a:lnTo>
                  <a:lnTo>
                    <a:pt x="911491" y="128714"/>
                  </a:lnTo>
                  <a:lnTo>
                    <a:pt x="652335" y="128714"/>
                  </a:lnTo>
                  <a:lnTo>
                    <a:pt x="602957" y="128714"/>
                  </a:lnTo>
                  <a:lnTo>
                    <a:pt x="602957" y="622960"/>
                  </a:lnTo>
                  <a:lnTo>
                    <a:pt x="605802" y="636930"/>
                  </a:lnTo>
                  <a:lnTo>
                    <a:pt x="613562" y="648335"/>
                  </a:lnTo>
                  <a:lnTo>
                    <a:pt x="625081" y="656018"/>
                  </a:lnTo>
                  <a:lnTo>
                    <a:pt x="639191" y="658837"/>
                  </a:lnTo>
                  <a:lnTo>
                    <a:pt x="653288" y="656018"/>
                  </a:lnTo>
                  <a:lnTo>
                    <a:pt x="664806" y="648335"/>
                  </a:lnTo>
                  <a:lnTo>
                    <a:pt x="672579" y="636930"/>
                  </a:lnTo>
                  <a:lnTo>
                    <a:pt x="675424" y="622960"/>
                  </a:lnTo>
                  <a:lnTo>
                    <a:pt x="675424" y="425869"/>
                  </a:lnTo>
                  <a:lnTo>
                    <a:pt x="898398" y="425869"/>
                  </a:lnTo>
                  <a:lnTo>
                    <a:pt x="911313" y="423291"/>
                  </a:lnTo>
                  <a:lnTo>
                    <a:pt x="921854" y="416267"/>
                  </a:lnTo>
                  <a:lnTo>
                    <a:pt x="928966" y="405828"/>
                  </a:lnTo>
                  <a:lnTo>
                    <a:pt x="931570" y="393026"/>
                  </a:lnTo>
                  <a:lnTo>
                    <a:pt x="928966" y="380238"/>
                  </a:lnTo>
                  <a:lnTo>
                    <a:pt x="921854" y="369798"/>
                  </a:lnTo>
                  <a:lnTo>
                    <a:pt x="911313" y="362762"/>
                  </a:lnTo>
                  <a:lnTo>
                    <a:pt x="898398" y="360184"/>
                  </a:lnTo>
                  <a:lnTo>
                    <a:pt x="675474" y="360184"/>
                  </a:lnTo>
                  <a:lnTo>
                    <a:pt x="675474" y="194424"/>
                  </a:lnTo>
                  <a:lnTo>
                    <a:pt x="911491" y="194424"/>
                  </a:lnTo>
                  <a:lnTo>
                    <a:pt x="924420" y="191846"/>
                  </a:lnTo>
                  <a:lnTo>
                    <a:pt x="934961" y="184810"/>
                  </a:lnTo>
                  <a:lnTo>
                    <a:pt x="942060" y="174358"/>
                  </a:lnTo>
                  <a:lnTo>
                    <a:pt x="944664" y="161544"/>
                  </a:lnTo>
                  <a:close/>
                </a:path>
                <a:path w="2159000" h="788035">
                  <a:moveTo>
                    <a:pt x="1538693" y="393750"/>
                  </a:moveTo>
                  <a:lnTo>
                    <a:pt x="1533486" y="338353"/>
                  </a:lnTo>
                  <a:lnTo>
                    <a:pt x="1517815" y="286816"/>
                  </a:lnTo>
                  <a:lnTo>
                    <a:pt x="1492885" y="240207"/>
                  </a:lnTo>
                  <a:lnTo>
                    <a:pt x="1459928" y="199758"/>
                  </a:lnTo>
                  <a:lnTo>
                    <a:pt x="1449082" y="189814"/>
                  </a:lnTo>
                  <a:lnTo>
                    <a:pt x="1440662" y="182092"/>
                  </a:lnTo>
                  <a:lnTo>
                    <a:pt x="1397647" y="153047"/>
                  </a:lnTo>
                  <a:lnTo>
                    <a:pt x="1348917" y="132689"/>
                  </a:lnTo>
                  <a:lnTo>
                    <a:pt x="1295895" y="122364"/>
                  </a:lnTo>
                  <a:lnTo>
                    <a:pt x="1267853" y="121069"/>
                  </a:lnTo>
                  <a:lnTo>
                    <a:pt x="1239824" y="122364"/>
                  </a:lnTo>
                  <a:lnTo>
                    <a:pt x="1186802" y="132702"/>
                  </a:lnTo>
                  <a:lnTo>
                    <a:pt x="1138059" y="153098"/>
                  </a:lnTo>
                  <a:lnTo>
                    <a:pt x="1095248" y="182143"/>
                  </a:lnTo>
                  <a:lnTo>
                    <a:pt x="1058824" y="219265"/>
                  </a:lnTo>
                  <a:lnTo>
                    <a:pt x="1030097" y="262610"/>
                  </a:lnTo>
                  <a:lnTo>
                    <a:pt x="1009586" y="311619"/>
                  </a:lnTo>
                  <a:lnTo>
                    <a:pt x="999147" y="364909"/>
                  </a:lnTo>
                  <a:lnTo>
                    <a:pt x="997851" y="393026"/>
                  </a:lnTo>
                  <a:lnTo>
                    <a:pt x="999147" y="420878"/>
                  </a:lnTo>
                  <a:lnTo>
                    <a:pt x="1009586" y="473951"/>
                  </a:lnTo>
                  <a:lnTo>
                    <a:pt x="1030122" y="523290"/>
                  </a:lnTo>
                  <a:lnTo>
                    <a:pt x="1059053" y="567004"/>
                  </a:lnTo>
                  <a:lnTo>
                    <a:pt x="1064882" y="573544"/>
                  </a:lnTo>
                  <a:lnTo>
                    <a:pt x="1146327" y="556755"/>
                  </a:lnTo>
                  <a:lnTo>
                    <a:pt x="1141336" y="552932"/>
                  </a:lnTo>
                  <a:lnTo>
                    <a:pt x="1127798" y="540092"/>
                  </a:lnTo>
                  <a:lnTo>
                    <a:pt x="1095502" y="493395"/>
                  </a:lnTo>
                  <a:lnTo>
                    <a:pt x="1081392" y="455853"/>
                  </a:lnTo>
                  <a:lnTo>
                    <a:pt x="1074280" y="414794"/>
                  </a:lnTo>
                  <a:lnTo>
                    <a:pt x="1073404" y="393026"/>
                  </a:lnTo>
                  <a:lnTo>
                    <a:pt x="1074966" y="364083"/>
                  </a:lnTo>
                  <a:lnTo>
                    <a:pt x="1087488" y="311378"/>
                  </a:lnTo>
                  <a:lnTo>
                    <a:pt x="1112164" y="265925"/>
                  </a:lnTo>
                  <a:lnTo>
                    <a:pt x="1146479" y="230009"/>
                  </a:lnTo>
                  <a:lnTo>
                    <a:pt x="1189774" y="204419"/>
                  </a:lnTo>
                  <a:lnTo>
                    <a:pt x="1240091" y="191439"/>
                  </a:lnTo>
                  <a:lnTo>
                    <a:pt x="1267802" y="189814"/>
                  </a:lnTo>
                  <a:lnTo>
                    <a:pt x="1288910" y="190754"/>
                  </a:lnTo>
                  <a:lnTo>
                    <a:pt x="1328267" y="198208"/>
                  </a:lnTo>
                  <a:lnTo>
                    <a:pt x="1363624" y="212966"/>
                  </a:lnTo>
                  <a:lnTo>
                    <a:pt x="1408176" y="247116"/>
                  </a:lnTo>
                  <a:lnTo>
                    <a:pt x="1440815" y="293738"/>
                  </a:lnTo>
                  <a:lnTo>
                    <a:pt x="1454912" y="330657"/>
                  </a:lnTo>
                  <a:lnTo>
                    <a:pt x="1462024" y="371335"/>
                  </a:lnTo>
                  <a:lnTo>
                    <a:pt x="1462900" y="393026"/>
                  </a:lnTo>
                  <a:lnTo>
                    <a:pt x="1461414" y="422008"/>
                  </a:lnTo>
                  <a:lnTo>
                    <a:pt x="1456740" y="449300"/>
                  </a:lnTo>
                  <a:lnTo>
                    <a:pt x="1448917" y="474916"/>
                  </a:lnTo>
                  <a:lnTo>
                    <a:pt x="1439049" y="496417"/>
                  </a:lnTo>
                  <a:lnTo>
                    <a:pt x="1525511" y="478599"/>
                  </a:lnTo>
                  <a:lnTo>
                    <a:pt x="1526946" y="474637"/>
                  </a:lnTo>
                  <a:lnTo>
                    <a:pt x="1533461" y="448525"/>
                  </a:lnTo>
                  <a:lnTo>
                    <a:pt x="1537322" y="422008"/>
                  </a:lnTo>
                  <a:lnTo>
                    <a:pt x="1537411" y="420878"/>
                  </a:lnTo>
                  <a:lnTo>
                    <a:pt x="1538693" y="393750"/>
                  </a:lnTo>
                  <a:close/>
                </a:path>
                <a:path w="2159000" h="788035">
                  <a:moveTo>
                    <a:pt x="1861489" y="409333"/>
                  </a:moveTo>
                  <a:lnTo>
                    <a:pt x="1785569" y="285826"/>
                  </a:lnTo>
                  <a:lnTo>
                    <a:pt x="1698548" y="144233"/>
                  </a:lnTo>
                  <a:lnTo>
                    <a:pt x="1693303" y="137744"/>
                  </a:lnTo>
                  <a:lnTo>
                    <a:pt x="1686699" y="132867"/>
                  </a:lnTo>
                  <a:lnTo>
                    <a:pt x="1679054" y="129781"/>
                  </a:lnTo>
                  <a:lnTo>
                    <a:pt x="1670735" y="128714"/>
                  </a:lnTo>
                  <a:lnTo>
                    <a:pt x="1658061" y="131254"/>
                  </a:lnTo>
                  <a:lnTo>
                    <a:pt x="1647698" y="138176"/>
                  </a:lnTo>
                  <a:lnTo>
                    <a:pt x="1640713" y="148437"/>
                  </a:lnTo>
                  <a:lnTo>
                    <a:pt x="1638147" y="160997"/>
                  </a:lnTo>
                  <a:lnTo>
                    <a:pt x="1638147" y="455383"/>
                  </a:lnTo>
                  <a:lnTo>
                    <a:pt x="1710588" y="440448"/>
                  </a:lnTo>
                  <a:lnTo>
                    <a:pt x="1710588" y="285826"/>
                  </a:lnTo>
                  <a:lnTo>
                    <a:pt x="1794637" y="423125"/>
                  </a:lnTo>
                  <a:lnTo>
                    <a:pt x="1861489" y="409333"/>
                  </a:lnTo>
                  <a:close/>
                </a:path>
                <a:path w="2159000" h="788035">
                  <a:moveTo>
                    <a:pt x="2158669" y="160997"/>
                  </a:moveTo>
                  <a:lnTo>
                    <a:pt x="2156104" y="148437"/>
                  </a:lnTo>
                  <a:lnTo>
                    <a:pt x="2149119" y="138176"/>
                  </a:lnTo>
                  <a:lnTo>
                    <a:pt x="2138756" y="131254"/>
                  </a:lnTo>
                  <a:lnTo>
                    <a:pt x="2126081" y="128714"/>
                  </a:lnTo>
                  <a:lnTo>
                    <a:pt x="2117750" y="129781"/>
                  </a:lnTo>
                  <a:lnTo>
                    <a:pt x="2110092" y="132842"/>
                  </a:lnTo>
                  <a:lnTo>
                    <a:pt x="2103462" y="137731"/>
                  </a:lnTo>
                  <a:lnTo>
                    <a:pt x="2098230" y="144233"/>
                  </a:lnTo>
                  <a:lnTo>
                    <a:pt x="1946059" y="391909"/>
                  </a:lnTo>
                  <a:lnTo>
                    <a:pt x="2032101" y="374167"/>
                  </a:lnTo>
                  <a:lnTo>
                    <a:pt x="2086178" y="285826"/>
                  </a:lnTo>
                  <a:lnTo>
                    <a:pt x="2086178" y="363029"/>
                  </a:lnTo>
                  <a:lnTo>
                    <a:pt x="2158669" y="348081"/>
                  </a:lnTo>
                  <a:lnTo>
                    <a:pt x="2158669" y="285826"/>
                  </a:lnTo>
                  <a:lnTo>
                    <a:pt x="2158669" y="1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3985" y="4968444"/>
              <a:ext cx="178463" cy="1707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13510" y="4960754"/>
              <a:ext cx="321945" cy="90170"/>
            </a:xfrm>
            <a:custGeom>
              <a:avLst/>
              <a:gdLst/>
              <a:ahLst/>
              <a:cxnLst/>
              <a:rect l="l" t="t" r="r" b="b"/>
              <a:pathLst>
                <a:path w="321945" h="90170">
                  <a:moveTo>
                    <a:pt x="205216" y="0"/>
                  </a:moveTo>
                  <a:lnTo>
                    <a:pt x="148828" y="5174"/>
                  </a:lnTo>
                  <a:lnTo>
                    <a:pt x="96833" y="20674"/>
                  </a:lnTo>
                  <a:lnTo>
                    <a:pt x="50279" y="45493"/>
                  </a:lnTo>
                  <a:lnTo>
                    <a:pt x="10072" y="78739"/>
                  </a:lnTo>
                  <a:lnTo>
                    <a:pt x="0" y="89934"/>
                  </a:lnTo>
                  <a:lnTo>
                    <a:pt x="321343" y="23696"/>
                  </a:lnTo>
                  <a:lnTo>
                    <a:pt x="295579" y="13753"/>
                  </a:lnTo>
                  <a:lnTo>
                    <a:pt x="266707" y="6124"/>
                  </a:lnTo>
                  <a:lnTo>
                    <a:pt x="236581" y="1533"/>
                  </a:lnTo>
                  <a:lnTo>
                    <a:pt x="205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66"/>
            <a:ext cx="12192000" cy="6847840"/>
            <a:chOff x="0" y="10666"/>
            <a:chExt cx="12192000" cy="6847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6"/>
              <a:ext cx="12191999" cy="68473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74465" y="1572590"/>
            <a:ext cx="5139055" cy="2615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891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E7E6E6"/>
                </a:solidFill>
                <a:latin typeface="Segoe UI"/>
                <a:cs typeface="Segoe UI"/>
              </a:rPr>
              <a:t>MARCO</a:t>
            </a:r>
            <a:r>
              <a:rPr sz="4000" b="1" spc="-3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40" dirty="0">
                <a:solidFill>
                  <a:srgbClr val="E7E6E6"/>
                </a:solidFill>
                <a:latin typeface="Segoe UI"/>
                <a:cs typeface="Segoe UI"/>
              </a:rPr>
              <a:t>NORMATIVO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226" y="29624"/>
            <a:ext cx="2132330" cy="1857375"/>
          </a:xfrm>
          <a:custGeom>
            <a:avLst/>
            <a:gdLst/>
            <a:ahLst/>
            <a:cxnLst/>
            <a:rect l="l" t="t" r="r" b="b"/>
            <a:pathLst>
              <a:path w="2132330" h="1857375">
                <a:moveTo>
                  <a:pt x="1998353" y="160985"/>
                </a:moveTo>
                <a:lnTo>
                  <a:pt x="1916680" y="35989"/>
                </a:lnTo>
                <a:lnTo>
                  <a:pt x="1872491" y="14797"/>
                </a:lnTo>
                <a:lnTo>
                  <a:pt x="1832481" y="0"/>
                </a:lnTo>
                <a:lnTo>
                  <a:pt x="1776522" y="7230"/>
                </a:lnTo>
                <a:lnTo>
                  <a:pt x="1738159" y="18170"/>
                </a:lnTo>
                <a:lnTo>
                  <a:pt x="1696809" y="47759"/>
                </a:lnTo>
                <a:lnTo>
                  <a:pt x="1673476" y="81703"/>
                </a:lnTo>
                <a:lnTo>
                  <a:pt x="1657267" y="126549"/>
                </a:lnTo>
                <a:lnTo>
                  <a:pt x="1651323" y="140671"/>
                </a:lnTo>
                <a:lnTo>
                  <a:pt x="1643239" y="174734"/>
                </a:lnTo>
                <a:lnTo>
                  <a:pt x="1647525" y="204512"/>
                </a:lnTo>
                <a:lnTo>
                  <a:pt x="1663807" y="229429"/>
                </a:lnTo>
                <a:lnTo>
                  <a:pt x="1670444" y="262804"/>
                </a:lnTo>
                <a:lnTo>
                  <a:pt x="1724563" y="345630"/>
                </a:lnTo>
                <a:lnTo>
                  <a:pt x="1740393" y="393076"/>
                </a:lnTo>
                <a:lnTo>
                  <a:pt x="1784926" y="530884"/>
                </a:lnTo>
                <a:lnTo>
                  <a:pt x="1787995" y="582016"/>
                </a:lnTo>
                <a:lnTo>
                  <a:pt x="1801045" y="625206"/>
                </a:lnTo>
                <a:lnTo>
                  <a:pt x="1802765" y="674274"/>
                </a:lnTo>
                <a:lnTo>
                  <a:pt x="1803740" y="722202"/>
                </a:lnTo>
                <a:lnTo>
                  <a:pt x="1803922" y="768917"/>
                </a:lnTo>
                <a:lnTo>
                  <a:pt x="1792633" y="821293"/>
                </a:lnTo>
                <a:lnTo>
                  <a:pt x="1780456" y="872311"/>
                </a:lnTo>
                <a:lnTo>
                  <a:pt x="1767345" y="921899"/>
                </a:lnTo>
                <a:lnTo>
                  <a:pt x="1763035" y="961738"/>
                </a:lnTo>
                <a:lnTo>
                  <a:pt x="1746711" y="1006409"/>
                </a:lnTo>
                <a:lnTo>
                  <a:pt x="1718375" y="1055914"/>
                </a:lnTo>
                <a:lnTo>
                  <a:pt x="1699290" y="1096359"/>
                </a:lnTo>
                <a:lnTo>
                  <a:pt x="1678825" y="1134693"/>
                </a:lnTo>
                <a:lnTo>
                  <a:pt x="1656982" y="1170916"/>
                </a:lnTo>
                <a:lnTo>
                  <a:pt x="1623128" y="1211977"/>
                </a:lnTo>
                <a:lnTo>
                  <a:pt x="1598529" y="1243983"/>
                </a:lnTo>
                <a:lnTo>
                  <a:pt x="1561922" y="1280829"/>
                </a:lnTo>
                <a:lnTo>
                  <a:pt x="1523938" y="1315569"/>
                </a:lnTo>
                <a:lnTo>
                  <a:pt x="1495211" y="1341257"/>
                </a:lnTo>
                <a:lnTo>
                  <a:pt x="1454477" y="1371788"/>
                </a:lnTo>
                <a:lnTo>
                  <a:pt x="1423001" y="1393270"/>
                </a:lnTo>
                <a:lnTo>
                  <a:pt x="1379520" y="1419596"/>
                </a:lnTo>
                <a:lnTo>
                  <a:pt x="1334666" y="1443822"/>
                </a:lnTo>
                <a:lnTo>
                  <a:pt x="1299072" y="1459001"/>
                </a:lnTo>
                <a:lnTo>
                  <a:pt x="1251475" y="1479029"/>
                </a:lnTo>
                <a:lnTo>
                  <a:pt x="1213139" y="1490012"/>
                </a:lnTo>
                <a:lnTo>
                  <a:pt x="1162802" y="1505846"/>
                </a:lnTo>
                <a:lnTo>
                  <a:pt x="1121728" y="1512637"/>
                </a:lnTo>
                <a:lnTo>
                  <a:pt x="1079284" y="1517334"/>
                </a:lnTo>
                <a:lnTo>
                  <a:pt x="1024842" y="1526885"/>
                </a:lnTo>
                <a:lnTo>
                  <a:pt x="979664" y="1527397"/>
                </a:lnTo>
                <a:lnTo>
                  <a:pt x="933120" y="1525817"/>
                </a:lnTo>
                <a:lnTo>
                  <a:pt x="885210" y="1522148"/>
                </a:lnTo>
                <a:lnTo>
                  <a:pt x="835935" y="1516390"/>
                </a:lnTo>
                <a:lnTo>
                  <a:pt x="785339" y="1508609"/>
                </a:lnTo>
                <a:lnTo>
                  <a:pt x="744486" y="1492521"/>
                </a:lnTo>
                <a:lnTo>
                  <a:pt x="692159" y="1482092"/>
                </a:lnTo>
                <a:lnTo>
                  <a:pt x="649669" y="1463500"/>
                </a:lnTo>
                <a:lnTo>
                  <a:pt x="606431" y="1443763"/>
                </a:lnTo>
                <a:lnTo>
                  <a:pt x="562492" y="1422952"/>
                </a:lnTo>
                <a:lnTo>
                  <a:pt x="528530" y="1394193"/>
                </a:lnTo>
                <a:lnTo>
                  <a:pt x="483328" y="1371451"/>
                </a:lnTo>
                <a:lnTo>
                  <a:pt x="412552" y="1309567"/>
                </a:lnTo>
                <a:lnTo>
                  <a:pt x="387070" y="1270570"/>
                </a:lnTo>
                <a:lnTo>
                  <a:pt x="350537" y="1237875"/>
                </a:lnTo>
                <a:lnTo>
                  <a:pt x="324261" y="1197661"/>
                </a:lnTo>
                <a:lnTo>
                  <a:pt x="287026" y="1163894"/>
                </a:lnTo>
                <a:lnTo>
                  <a:pt x="268675" y="1135809"/>
                </a:lnTo>
                <a:lnTo>
                  <a:pt x="240861" y="1116460"/>
                </a:lnTo>
                <a:lnTo>
                  <a:pt x="214612" y="1099505"/>
                </a:lnTo>
                <a:lnTo>
                  <a:pt x="190326" y="1085555"/>
                </a:lnTo>
                <a:lnTo>
                  <a:pt x="142292" y="1081695"/>
                </a:lnTo>
                <a:lnTo>
                  <a:pt x="90976" y="1096031"/>
                </a:lnTo>
                <a:lnTo>
                  <a:pt x="47280" y="1122029"/>
                </a:lnTo>
                <a:lnTo>
                  <a:pt x="11474" y="1160101"/>
                </a:lnTo>
                <a:lnTo>
                  <a:pt x="983" y="1190481"/>
                </a:lnTo>
                <a:lnTo>
                  <a:pt x="0" y="1305065"/>
                </a:lnTo>
                <a:lnTo>
                  <a:pt x="101886" y="1460995"/>
                </a:lnTo>
                <a:lnTo>
                  <a:pt x="213944" y="1562839"/>
                </a:lnTo>
                <a:lnTo>
                  <a:pt x="50826" y="1313199"/>
                </a:lnTo>
                <a:lnTo>
                  <a:pt x="40245" y="1273787"/>
                </a:lnTo>
                <a:lnTo>
                  <a:pt x="42781" y="1208014"/>
                </a:lnTo>
                <a:lnTo>
                  <a:pt x="72716" y="1160956"/>
                </a:lnTo>
                <a:lnTo>
                  <a:pt x="104465" y="1139893"/>
                </a:lnTo>
                <a:lnTo>
                  <a:pt x="176155" y="1133521"/>
                </a:lnTo>
                <a:lnTo>
                  <a:pt x="196671" y="1141701"/>
                </a:lnTo>
                <a:lnTo>
                  <a:pt x="218677" y="1152162"/>
                </a:lnTo>
                <a:lnTo>
                  <a:pt x="241887" y="1164465"/>
                </a:lnTo>
                <a:lnTo>
                  <a:pt x="311206" y="1270554"/>
                </a:lnTo>
                <a:lnTo>
                  <a:pt x="423751" y="1373143"/>
                </a:lnTo>
                <a:lnTo>
                  <a:pt x="460246" y="1405779"/>
                </a:lnTo>
                <a:lnTo>
                  <a:pt x="506781" y="1430561"/>
                </a:lnTo>
                <a:lnTo>
                  <a:pt x="542043" y="1461309"/>
                </a:lnTo>
                <a:lnTo>
                  <a:pt x="587245" y="1484053"/>
                </a:lnTo>
                <a:lnTo>
                  <a:pt x="631708" y="1505665"/>
                </a:lnTo>
                <a:lnTo>
                  <a:pt x="686013" y="1519121"/>
                </a:lnTo>
                <a:lnTo>
                  <a:pt x="728848" y="1538242"/>
                </a:lnTo>
                <a:lnTo>
                  <a:pt x="781427" y="1549057"/>
                </a:lnTo>
                <a:lnTo>
                  <a:pt x="833068" y="1558438"/>
                </a:lnTo>
                <a:lnTo>
                  <a:pt x="882850" y="1564971"/>
                </a:lnTo>
                <a:lnTo>
                  <a:pt x="931354" y="1569551"/>
                </a:lnTo>
                <a:lnTo>
                  <a:pt x="978559" y="1572141"/>
                </a:lnTo>
                <a:lnTo>
                  <a:pt x="1024442" y="1572708"/>
                </a:lnTo>
                <a:lnTo>
                  <a:pt x="1079611" y="1564269"/>
                </a:lnTo>
                <a:lnTo>
                  <a:pt x="1122781" y="1560685"/>
                </a:lnTo>
                <a:lnTo>
                  <a:pt x="1175193" y="1548026"/>
                </a:lnTo>
                <a:lnTo>
                  <a:pt x="1215560" y="1540152"/>
                </a:lnTo>
                <a:lnTo>
                  <a:pt x="1265123" y="1523134"/>
                </a:lnTo>
                <a:lnTo>
                  <a:pt x="1313228" y="1503884"/>
                </a:lnTo>
                <a:lnTo>
                  <a:pt x="1359853" y="1482369"/>
                </a:lnTo>
                <a:lnTo>
                  <a:pt x="1404974" y="1458552"/>
                </a:lnTo>
                <a:lnTo>
                  <a:pt x="1448569" y="1432400"/>
                </a:lnTo>
                <a:lnTo>
                  <a:pt x="1490616" y="1403879"/>
                </a:lnTo>
                <a:lnTo>
                  <a:pt x="1520499" y="1379960"/>
                </a:lnTo>
                <a:lnTo>
                  <a:pt x="1559504" y="1346782"/>
                </a:lnTo>
                <a:lnTo>
                  <a:pt x="1597018" y="1311325"/>
                </a:lnTo>
                <a:lnTo>
                  <a:pt x="1633065" y="1273620"/>
                </a:lnTo>
                <a:lnTo>
                  <a:pt x="1667664" y="1233701"/>
                </a:lnTo>
                <a:lnTo>
                  <a:pt x="1690207" y="1198547"/>
                </a:lnTo>
                <a:lnTo>
                  <a:pt x="1721976" y="1154296"/>
                </a:lnTo>
                <a:lnTo>
                  <a:pt x="1741730" y="1114876"/>
                </a:lnTo>
                <a:lnTo>
                  <a:pt x="1770754" y="1066423"/>
                </a:lnTo>
                <a:lnTo>
                  <a:pt x="1787805" y="1022865"/>
                </a:lnTo>
                <a:lnTo>
                  <a:pt x="1803537" y="977288"/>
                </a:lnTo>
                <a:lnTo>
                  <a:pt x="1817970" y="929723"/>
                </a:lnTo>
                <a:lnTo>
                  <a:pt x="1829812" y="878193"/>
                </a:lnTo>
                <a:lnTo>
                  <a:pt x="1840600" y="825050"/>
                </a:lnTo>
                <a:lnTo>
                  <a:pt x="1839730" y="777283"/>
                </a:lnTo>
                <a:lnTo>
                  <a:pt x="1848491" y="721037"/>
                </a:lnTo>
                <a:lnTo>
                  <a:pt x="1845644" y="670245"/>
                </a:lnTo>
                <a:lnTo>
                  <a:pt x="1841849" y="618001"/>
                </a:lnTo>
                <a:lnTo>
                  <a:pt x="1837130" y="564343"/>
                </a:lnTo>
                <a:lnTo>
                  <a:pt x="1822131" y="518170"/>
                </a:lnTo>
                <a:lnTo>
                  <a:pt x="1817319" y="464369"/>
                </a:lnTo>
                <a:lnTo>
                  <a:pt x="1785222" y="368812"/>
                </a:lnTo>
                <a:lnTo>
                  <a:pt x="1758002" y="327153"/>
                </a:lnTo>
                <a:lnTo>
                  <a:pt x="1741095" y="278060"/>
                </a:lnTo>
                <a:lnTo>
                  <a:pt x="1700850" y="216468"/>
                </a:lnTo>
                <a:lnTo>
                  <a:pt x="1699788" y="191624"/>
                </a:lnTo>
                <a:lnTo>
                  <a:pt x="1689095" y="175260"/>
                </a:lnTo>
                <a:lnTo>
                  <a:pt x="1715767" y="99991"/>
                </a:lnTo>
                <a:lnTo>
                  <a:pt x="1763576" y="57070"/>
                </a:lnTo>
                <a:lnTo>
                  <a:pt x="1818296" y="47944"/>
                </a:lnTo>
                <a:lnTo>
                  <a:pt x="1851869" y="52890"/>
                </a:lnTo>
                <a:lnTo>
                  <a:pt x="1879145" y="71416"/>
                </a:lnTo>
                <a:lnTo>
                  <a:pt x="1910755" y="96576"/>
                </a:lnTo>
                <a:lnTo>
                  <a:pt x="2074224" y="346754"/>
                </a:lnTo>
                <a:lnTo>
                  <a:pt x="2042216" y="251332"/>
                </a:lnTo>
                <a:lnTo>
                  <a:pt x="2015107" y="209843"/>
                </a:lnTo>
                <a:lnTo>
                  <a:pt x="1998353" y="160985"/>
                </a:lnTo>
                <a:close/>
              </a:path>
              <a:path w="2132330" h="1857375">
                <a:moveTo>
                  <a:pt x="2074224" y="346754"/>
                </a:moveTo>
                <a:lnTo>
                  <a:pt x="1910931" y="96844"/>
                </a:lnTo>
                <a:lnTo>
                  <a:pt x="1928602" y="147106"/>
                </a:lnTo>
                <a:lnTo>
                  <a:pt x="1984470" y="232608"/>
                </a:lnTo>
                <a:lnTo>
                  <a:pt x="2065100" y="472097"/>
                </a:lnTo>
                <a:lnTo>
                  <a:pt x="2069314" y="524982"/>
                </a:lnTo>
                <a:lnTo>
                  <a:pt x="2073021" y="577091"/>
                </a:lnTo>
                <a:lnTo>
                  <a:pt x="2086820" y="621427"/>
                </a:lnTo>
                <a:lnTo>
                  <a:pt x="2089413" y="671831"/>
                </a:lnTo>
                <a:lnTo>
                  <a:pt x="2080766" y="728251"/>
                </a:lnTo>
                <a:lnTo>
                  <a:pt x="2082107" y="776740"/>
                </a:lnTo>
                <a:lnTo>
                  <a:pt x="2082773" y="824194"/>
                </a:lnTo>
                <a:lnTo>
                  <a:pt x="2072096" y="877508"/>
                </a:lnTo>
                <a:lnTo>
                  <a:pt x="2060675" y="929683"/>
                </a:lnTo>
                <a:lnTo>
                  <a:pt x="2047313" y="978885"/>
                </a:lnTo>
                <a:lnTo>
                  <a:pt x="2032988" y="1026616"/>
                </a:lnTo>
                <a:lnTo>
                  <a:pt x="2017690" y="1072858"/>
                </a:lnTo>
                <a:lnTo>
                  <a:pt x="2001407" y="1117591"/>
                </a:lnTo>
                <a:lnTo>
                  <a:pt x="1984127" y="1160798"/>
                </a:lnTo>
                <a:lnTo>
                  <a:pt x="1965837" y="1202461"/>
                </a:lnTo>
                <a:lnTo>
                  <a:pt x="1946527" y="1242561"/>
                </a:lnTo>
                <a:lnTo>
                  <a:pt x="1915552" y="1288028"/>
                </a:lnTo>
                <a:lnTo>
                  <a:pt x="1894164" y="1324948"/>
                </a:lnTo>
                <a:lnTo>
                  <a:pt x="1861088" y="1367199"/>
                </a:lnTo>
                <a:lnTo>
                  <a:pt x="1837575" y="1400867"/>
                </a:lnTo>
                <a:lnTo>
                  <a:pt x="1802350" y="1439829"/>
                </a:lnTo>
                <a:lnTo>
                  <a:pt x="1766033" y="1477120"/>
                </a:lnTo>
                <a:lnTo>
                  <a:pt x="1739244" y="1505773"/>
                </a:lnTo>
                <a:lnTo>
                  <a:pt x="1700706" y="1539666"/>
                </a:lnTo>
                <a:lnTo>
                  <a:pt x="1661041" y="1571833"/>
                </a:lnTo>
                <a:lnTo>
                  <a:pt x="1620236" y="1602255"/>
                </a:lnTo>
                <a:lnTo>
                  <a:pt x="1578280" y="1630915"/>
                </a:lnTo>
                <a:lnTo>
                  <a:pt x="1535157" y="1657789"/>
                </a:lnTo>
                <a:lnTo>
                  <a:pt x="1501514" y="1675954"/>
                </a:lnTo>
                <a:lnTo>
                  <a:pt x="1456100" y="1699322"/>
                </a:lnTo>
                <a:lnTo>
                  <a:pt x="1409558" y="1720964"/>
                </a:lnTo>
                <a:lnTo>
                  <a:pt x="1361900" y="1740898"/>
                </a:lnTo>
                <a:lnTo>
                  <a:pt x="1323770" y="1752196"/>
                </a:lnTo>
                <a:lnTo>
                  <a:pt x="1273917" y="1768771"/>
                </a:lnTo>
                <a:lnTo>
                  <a:pt x="1222984" y="1783692"/>
                </a:lnTo>
                <a:lnTo>
                  <a:pt x="1181614" y="1790032"/>
                </a:lnTo>
                <a:lnTo>
                  <a:pt x="1128557" y="1801703"/>
                </a:lnTo>
                <a:lnTo>
                  <a:pt x="1085087" y="1804829"/>
                </a:lnTo>
                <a:lnTo>
                  <a:pt x="1040585" y="1806375"/>
                </a:lnTo>
                <a:lnTo>
                  <a:pt x="984431" y="1813307"/>
                </a:lnTo>
                <a:lnTo>
                  <a:pt x="937901" y="1811749"/>
                </a:lnTo>
                <a:lnTo>
                  <a:pt x="890374" y="1808666"/>
                </a:lnTo>
                <a:lnTo>
                  <a:pt x="841863" y="1804076"/>
                </a:lnTo>
                <a:lnTo>
                  <a:pt x="792380" y="1797998"/>
                </a:lnTo>
                <a:lnTo>
                  <a:pt x="752567" y="1783504"/>
                </a:lnTo>
                <a:lnTo>
                  <a:pt x="700248" y="1773087"/>
                </a:lnTo>
                <a:lnTo>
                  <a:pt x="647187" y="1761533"/>
                </a:lnTo>
                <a:lnTo>
                  <a:pt x="604048" y="1741947"/>
                </a:lnTo>
                <a:lnTo>
                  <a:pt x="549603" y="1728276"/>
                </a:lnTo>
                <a:lnTo>
                  <a:pt x="505149" y="1706677"/>
                </a:lnTo>
                <a:lnTo>
                  <a:pt x="460088" y="1684150"/>
                </a:lnTo>
                <a:lnTo>
                  <a:pt x="414455" y="1660747"/>
                </a:lnTo>
                <a:lnTo>
                  <a:pt x="378914" y="1629573"/>
                </a:lnTo>
                <a:lnTo>
                  <a:pt x="332238" y="1604575"/>
                </a:lnTo>
                <a:lnTo>
                  <a:pt x="295724" y="1571909"/>
                </a:lnTo>
                <a:lnTo>
                  <a:pt x="248141" y="1545523"/>
                </a:lnTo>
                <a:lnTo>
                  <a:pt x="210788" y="1511574"/>
                </a:lnTo>
                <a:lnTo>
                  <a:pt x="183698" y="1470115"/>
                </a:lnTo>
                <a:lnTo>
                  <a:pt x="145643" y="1435092"/>
                </a:lnTo>
                <a:lnTo>
                  <a:pt x="117919" y="1392662"/>
                </a:lnTo>
                <a:lnTo>
                  <a:pt x="79298" y="1356773"/>
                </a:lnTo>
                <a:lnTo>
                  <a:pt x="213944" y="1562839"/>
                </a:lnTo>
                <a:lnTo>
                  <a:pt x="322731" y="1659678"/>
                </a:lnTo>
                <a:lnTo>
                  <a:pt x="368759" y="1683685"/>
                </a:lnTo>
                <a:lnTo>
                  <a:pt x="414304" y="1706953"/>
                </a:lnTo>
                <a:lnTo>
                  <a:pt x="459337" y="1729437"/>
                </a:lnTo>
                <a:lnTo>
                  <a:pt x="503827" y="1751091"/>
                </a:lnTo>
                <a:lnTo>
                  <a:pt x="547745" y="1771868"/>
                </a:lnTo>
                <a:lnTo>
                  <a:pt x="591060" y="1791724"/>
                </a:lnTo>
                <a:lnTo>
                  <a:pt x="644376" y="1803666"/>
                </a:lnTo>
                <a:lnTo>
                  <a:pt x="686397" y="1821542"/>
                </a:lnTo>
                <a:lnTo>
                  <a:pt x="738359" y="1831412"/>
                </a:lnTo>
                <a:lnTo>
                  <a:pt x="789576" y="1840144"/>
                </a:lnTo>
                <a:lnTo>
                  <a:pt x="839793" y="1847343"/>
                </a:lnTo>
                <a:lnTo>
                  <a:pt x="888996" y="1852992"/>
                </a:lnTo>
                <a:lnTo>
                  <a:pt x="937174" y="1857072"/>
                </a:lnTo>
                <a:lnTo>
                  <a:pt x="994945" y="1852615"/>
                </a:lnTo>
                <a:lnTo>
                  <a:pt x="1041034" y="1853498"/>
                </a:lnTo>
                <a:lnTo>
                  <a:pt x="1086060" y="1852754"/>
                </a:lnTo>
                <a:lnTo>
                  <a:pt x="1140642" y="1843417"/>
                </a:lnTo>
                <a:lnTo>
                  <a:pt x="1183505" y="1839362"/>
                </a:lnTo>
                <a:lnTo>
                  <a:pt x="1235899" y="1826676"/>
                </a:lnTo>
                <a:lnTo>
                  <a:pt x="1287180" y="1812287"/>
                </a:lnTo>
                <a:lnTo>
                  <a:pt x="1337336" y="1796176"/>
                </a:lnTo>
                <a:lnTo>
                  <a:pt x="1375723" y="1785272"/>
                </a:lnTo>
                <a:lnTo>
                  <a:pt x="1423592" y="1765660"/>
                </a:lnTo>
                <a:lnTo>
                  <a:pt x="1470297" y="1744269"/>
                </a:lnTo>
                <a:lnTo>
                  <a:pt x="1515828" y="1721079"/>
                </a:lnTo>
                <a:lnTo>
                  <a:pt x="1560172" y="1696073"/>
                </a:lnTo>
                <a:lnTo>
                  <a:pt x="1603316" y="1669230"/>
                </a:lnTo>
                <a:lnTo>
                  <a:pt x="1645255" y="1640544"/>
                </a:lnTo>
                <a:lnTo>
                  <a:pt x="1685994" y="1610021"/>
                </a:lnTo>
                <a:lnTo>
                  <a:pt x="1725545" y="1577679"/>
                </a:lnTo>
                <a:lnTo>
                  <a:pt x="1763920" y="1543539"/>
                </a:lnTo>
                <a:lnTo>
                  <a:pt x="1801132" y="1507619"/>
                </a:lnTo>
                <a:lnTo>
                  <a:pt x="1837194" y="1469938"/>
                </a:lnTo>
                <a:lnTo>
                  <a:pt x="1872118" y="1430515"/>
                </a:lnTo>
                <a:lnTo>
                  <a:pt x="1895284" y="1396315"/>
                </a:lnTo>
                <a:lnTo>
                  <a:pt x="1927968" y="1353465"/>
                </a:lnTo>
                <a:lnTo>
                  <a:pt x="1959551" y="1308930"/>
                </a:lnTo>
                <a:lnTo>
                  <a:pt x="1979414" y="1269675"/>
                </a:lnTo>
                <a:lnTo>
                  <a:pt x="2008832" y="1221826"/>
                </a:lnTo>
                <a:lnTo>
                  <a:pt x="2026555" y="1179296"/>
                </a:lnTo>
                <a:lnTo>
                  <a:pt x="2043227" y="1135157"/>
                </a:lnTo>
                <a:lnTo>
                  <a:pt x="2069490" y="1082481"/>
                </a:lnTo>
                <a:lnTo>
                  <a:pt x="2084096" y="1035180"/>
                </a:lnTo>
                <a:lnTo>
                  <a:pt x="2097687" y="986327"/>
                </a:lnTo>
                <a:lnTo>
                  <a:pt x="2110277" y="935941"/>
                </a:lnTo>
                <a:lnTo>
                  <a:pt x="2111426" y="891264"/>
                </a:lnTo>
                <a:lnTo>
                  <a:pt x="2122513" y="838579"/>
                </a:lnTo>
                <a:lnTo>
                  <a:pt x="2122306" y="791825"/>
                </a:lnTo>
                <a:lnTo>
                  <a:pt x="2132095" y="737154"/>
                </a:lnTo>
                <a:lnTo>
                  <a:pt x="2130649" y="688505"/>
                </a:lnTo>
                <a:lnTo>
                  <a:pt x="2128629" y="638978"/>
                </a:lnTo>
                <a:lnTo>
                  <a:pt x="2126064" y="588617"/>
                </a:lnTo>
                <a:lnTo>
                  <a:pt x="2122985" y="537468"/>
                </a:lnTo>
                <a:lnTo>
                  <a:pt x="2108789" y="492525"/>
                </a:lnTo>
                <a:lnTo>
                  <a:pt x="2104770" y="439939"/>
                </a:lnTo>
                <a:lnTo>
                  <a:pt x="207422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2324861" y="1423542"/>
            <a:ext cx="8557895" cy="461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OIT</a:t>
            </a:r>
            <a:endParaRPr sz="2400" dirty="0">
              <a:latin typeface="Segoe UI"/>
              <a:cs typeface="Segoe UI"/>
            </a:endParaRPr>
          </a:p>
          <a:p>
            <a:pPr marL="12700" marR="3037205">
              <a:lnSpc>
                <a:spcPct val="100000"/>
              </a:lnSpc>
            </a:pP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Fortalecimiento</a:t>
            </a:r>
            <a:r>
              <a:rPr sz="2400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diálogo</a:t>
            </a:r>
            <a:r>
              <a:rPr sz="2400" spc="3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social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Convenios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número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C155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y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número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C187.</a:t>
            </a:r>
            <a:endParaRPr sz="2400" dirty="0">
              <a:latin typeface="Segoe UI"/>
              <a:cs typeface="Segoe UI"/>
            </a:endParaRPr>
          </a:p>
          <a:p>
            <a:pPr marL="49530">
              <a:lnSpc>
                <a:spcPct val="100000"/>
              </a:lnSpc>
              <a:spcBef>
                <a:spcPts val="2825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Ley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1751</a:t>
            </a:r>
            <a:r>
              <a:rPr sz="2400" b="1" spc="-5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2015</a:t>
            </a:r>
            <a:endParaRPr sz="2400" dirty="0">
              <a:latin typeface="Segoe UI"/>
              <a:cs typeface="Segoe UI"/>
            </a:endParaRPr>
          </a:p>
          <a:p>
            <a:pPr marL="49530">
              <a:lnSpc>
                <a:spcPct val="100000"/>
              </a:lnSpc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12:</a:t>
            </a:r>
            <a:r>
              <a:rPr sz="2400" spc="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Participación</a:t>
            </a:r>
            <a:r>
              <a:rPr sz="2400" spc="6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las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decisiones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sistema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salud</a:t>
            </a:r>
            <a:endParaRPr sz="2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Resolución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2013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 1986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(Min</a:t>
            </a:r>
            <a:r>
              <a:rPr sz="2400" b="1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trabajo)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Obligatoriedad</a:t>
            </a:r>
            <a:r>
              <a:rPr sz="2400" spc="4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la</a:t>
            </a:r>
            <a:r>
              <a:rPr sz="2400" spc="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conformación</a:t>
            </a:r>
            <a:r>
              <a:rPr sz="2400" spc="6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y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funciones</a:t>
            </a:r>
            <a:endParaRPr sz="2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Segoe UI"/>
              <a:cs typeface="Segoe UI"/>
            </a:endParaRPr>
          </a:p>
          <a:p>
            <a:pPr marL="165100">
              <a:lnSpc>
                <a:spcPct val="100000"/>
              </a:lnSpc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 Ley 1295</a:t>
            </a:r>
            <a:r>
              <a:rPr sz="2400" b="1" spc="-3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1994</a:t>
            </a:r>
            <a:endParaRPr sz="2400" dirty="0">
              <a:latin typeface="Segoe UI"/>
              <a:cs typeface="Segoe UI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35.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Vigia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SST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1553" y="1790445"/>
            <a:ext cx="273685" cy="282575"/>
            <a:chOff x="1511553" y="1790445"/>
            <a:chExt cx="273685" cy="282575"/>
          </a:xfrm>
        </p:grpSpPr>
        <p:sp>
          <p:nvSpPr>
            <p:cNvPr id="13" name="object 13"/>
            <p:cNvSpPr/>
            <p:nvPr/>
          </p:nvSpPr>
          <p:spPr>
            <a:xfrm>
              <a:off x="1517903" y="1796795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7903" y="1796795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21638" y="3108705"/>
            <a:ext cx="274955" cy="284480"/>
            <a:chOff x="1421638" y="3108705"/>
            <a:chExt cx="274955" cy="284480"/>
          </a:xfrm>
        </p:grpSpPr>
        <p:sp>
          <p:nvSpPr>
            <p:cNvPr id="16" name="object 16"/>
            <p:cNvSpPr/>
            <p:nvPr/>
          </p:nvSpPr>
          <p:spPr>
            <a:xfrm>
              <a:off x="1427988" y="3115055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2"/>
                  </a:lnTo>
                  <a:lnTo>
                    <a:pt x="262128" y="135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7988" y="3115055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8" y="135636"/>
                  </a:lnTo>
                  <a:lnTo>
                    <a:pt x="0" y="2712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574038" y="5742178"/>
            <a:ext cx="274955" cy="282575"/>
            <a:chOff x="1574038" y="5742178"/>
            <a:chExt cx="274955" cy="282575"/>
          </a:xfrm>
        </p:grpSpPr>
        <p:sp>
          <p:nvSpPr>
            <p:cNvPr id="19" name="object 19"/>
            <p:cNvSpPr/>
            <p:nvPr/>
          </p:nvSpPr>
          <p:spPr>
            <a:xfrm>
              <a:off x="1580388" y="5748528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0" y="269748"/>
                  </a:lnTo>
                  <a:lnTo>
                    <a:pt x="26212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0388" y="5748528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262128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00428" y="5814771"/>
            <a:ext cx="254635" cy="139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11553" y="4522978"/>
            <a:ext cx="273685" cy="282575"/>
            <a:chOff x="1511553" y="4522978"/>
            <a:chExt cx="273685" cy="282575"/>
          </a:xfrm>
        </p:grpSpPr>
        <p:sp>
          <p:nvSpPr>
            <p:cNvPr id="23" name="object 23"/>
            <p:cNvSpPr/>
            <p:nvPr/>
          </p:nvSpPr>
          <p:spPr>
            <a:xfrm>
              <a:off x="1517903" y="4529328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7903" y="4529328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99ABC0E-B9D5-D4E6-AF35-6FEBE774C18F}"/>
              </a:ext>
            </a:extLst>
          </p:cNvPr>
          <p:cNvSpPr txBox="1"/>
          <p:nvPr/>
        </p:nvSpPr>
        <p:spPr>
          <a:xfrm>
            <a:off x="914400" y="1140224"/>
            <a:ext cx="8991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creación del comité está regida por varias normas dentro de las cuales tenemos: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9 de 1979: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su Art 111 se deja abierta la posibilidad al empleador de la creación de comités de medicina, higiene y seguridad industrial con representación del patrono y los trabajadores.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Resolución 2400 de 1979: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el Art 2 incisos se crea la obligación por parte de los patronos de conformar los comités paritarios de higiene y seguridad.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614 de 1984: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ordena la constitución tanto en empresas públicas o privadas de un comité de medicina, higiene y seguridad industrial, integrado por un número igual de representantes de los patronos y de los trabajadores. Art.25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Resolución 2013 de 1986: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Ministerio de trabajo reglamentó la conformación y el funcionamiento del comité de medicina, higiene y seguridad industrial.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ley 1295 de 1994: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su Art. 63, determinó que, a partir de su entrada en vigencia el comité paritario de medicina, higiene y seguridad industrial se seguirá llamando Comité paritario de salud ocupacional comúnmente conocido como COPASO.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1562 de 2012: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cambió el nombre del programa de salud ocupacional por Sistema de Gestión de la Seguridad y Salud en el Trabajo SGSST, por lo cual se empezó a hablar de Comité paritario en seguridad y salud en el trabajo.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1072 de 2015; Capítulo VI, derogó al Decreto 1443 de 2014: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el Art. 2 parágrafo 2 se formaliza el nombre de Comité paritario en seguridad y salud en el trabajo a los antiguos COPASO y de vigía de seguridad y salud en el trabajo a los vigías en salud ocupacional. De acuerdo a lo anterior, los COPASST en cuanto a su conformación lo sigue rigiendo la Resolución 2013 de 1986 que en su Art 1 y 2 establece: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1462786" y="4763770"/>
            <a:ext cx="274955" cy="284480"/>
            <a:chOff x="1462786" y="4763770"/>
            <a:chExt cx="274955" cy="284480"/>
          </a:xfrm>
        </p:grpSpPr>
        <p:sp>
          <p:nvSpPr>
            <p:cNvPr id="12" name="object 12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11553" y="2179066"/>
            <a:ext cx="273685" cy="282575"/>
            <a:chOff x="1511553" y="2179066"/>
            <a:chExt cx="273685" cy="282575"/>
          </a:xfrm>
        </p:grpSpPr>
        <p:sp>
          <p:nvSpPr>
            <p:cNvPr id="15" name="object 15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58314" y="4651629"/>
            <a:ext cx="4189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Acuerdo</a:t>
            </a:r>
            <a:r>
              <a:rPr sz="2400" b="1" spc="-4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03</a:t>
            </a:r>
            <a:r>
              <a:rPr sz="2400" b="1" spc="-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2024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2.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Modelo</a:t>
            </a:r>
            <a:r>
              <a:rPr sz="2400" spc="-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atención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21638" y="3561334"/>
            <a:ext cx="274955" cy="282575"/>
            <a:chOff x="1421638" y="3561334"/>
            <a:chExt cx="274955" cy="282575"/>
          </a:xfrm>
        </p:grpSpPr>
        <p:sp>
          <p:nvSpPr>
            <p:cNvPr id="19" name="object 19"/>
            <p:cNvSpPr/>
            <p:nvPr/>
          </p:nvSpPr>
          <p:spPr>
            <a:xfrm>
              <a:off x="1427988" y="3567684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0" y="269747"/>
                  </a:lnTo>
                  <a:lnTo>
                    <a:pt x="262128" y="13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7988" y="3567684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262128" y="134873"/>
                  </a:lnTo>
                  <a:lnTo>
                    <a:pt x="0" y="2697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24861" y="2993263"/>
            <a:ext cx="4883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1655</a:t>
            </a:r>
            <a:r>
              <a:rPr sz="2400" b="1" spc="-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del 2015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1321435" algn="l"/>
                <a:tab pos="2966085" algn="l"/>
              </a:tabLst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Artículo	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2.4.4.3.5.1.	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Conformación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Magisterio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6866" y="3358718"/>
            <a:ext cx="3569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  <a:tab pos="1240790" algn="l"/>
                <a:tab pos="2736215" algn="l"/>
                <a:tab pos="3321685" algn="l"/>
              </a:tabLst>
            </a:pP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	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lo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s	</a:t>
            </a:r>
            <a:r>
              <a:rPr sz="2400" spc="-40" dirty="0">
                <a:solidFill>
                  <a:srgbClr val="243A6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O</a:t>
            </a:r>
            <a:r>
              <a:rPr sz="2400" spc="-180" dirty="0">
                <a:solidFill>
                  <a:srgbClr val="243A6F"/>
                </a:solidFill>
                <a:latin typeface="Segoe UI"/>
                <a:cs typeface="Segoe UI"/>
              </a:rPr>
              <a:t>P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AS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S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T	en	el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4861" y="1875535"/>
            <a:ext cx="4510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Ley</a:t>
            </a: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1072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2015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Amplia</a:t>
            </a:r>
            <a:r>
              <a:rPr sz="2400" spc="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funciones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hacia</a:t>
            </a:r>
            <a:r>
              <a:rPr sz="2400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SG-SST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E87BF27A-BFB5-A10B-103F-14DA45B54E4E}"/>
              </a:ext>
            </a:extLst>
          </p:cNvPr>
          <p:cNvSpPr txBox="1"/>
          <p:nvPr/>
        </p:nvSpPr>
        <p:spPr>
          <a:xfrm>
            <a:off x="2258313" y="5589588"/>
            <a:ext cx="665708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Decreto 1295 de 1994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spc="-5" dirty="0">
                <a:solidFill>
                  <a:srgbClr val="243A6F"/>
                </a:solidFill>
                <a:latin typeface="Segoe UI"/>
                <a:cs typeface="Segoe UI"/>
              </a:rPr>
              <a:t>4 horas semanales para las actividades. 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25" name="object 11">
            <a:extLst>
              <a:ext uri="{FF2B5EF4-FFF2-40B4-BE49-F238E27FC236}">
                <a16:creationId xmlns:a16="http://schemas.microsoft.com/office/drawing/2014/main" id="{2C0D9E24-2CE2-F844-8769-7ADFCA88E6BC}"/>
              </a:ext>
            </a:extLst>
          </p:cNvPr>
          <p:cNvGrpSpPr/>
          <p:nvPr/>
        </p:nvGrpSpPr>
        <p:grpSpPr>
          <a:xfrm>
            <a:off x="1503933" y="5829504"/>
            <a:ext cx="274955" cy="284480"/>
            <a:chOff x="1462786" y="4763770"/>
            <a:chExt cx="274955" cy="284480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2137ADB9-25D7-59E5-7EFB-D022A77BF7F3}"/>
                </a:ext>
              </a:extLst>
            </p:cNvPr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40B27100-76AA-E6C2-819D-E029D5AAD3BD}"/>
                </a:ext>
              </a:extLst>
            </p:cNvPr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B52EE8D-D645-2A90-FA52-D772728B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353239"/>
            <a:ext cx="5254625" cy="5195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BE0859-448C-9C46-B85C-DAD3B99F8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4" y="1331204"/>
            <a:ext cx="5974626" cy="49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889760"/>
              <a:ext cx="830580" cy="611505"/>
            </a:xfrm>
            <a:custGeom>
              <a:avLst/>
              <a:gdLst/>
              <a:ahLst/>
              <a:cxnLst/>
              <a:rect l="l" t="t" r="r" b="b"/>
              <a:pathLst>
                <a:path w="830579" h="611505">
                  <a:moveTo>
                    <a:pt x="415289" y="0"/>
                  </a:moveTo>
                  <a:lnTo>
                    <a:pt x="358936" y="2788"/>
                  </a:lnTo>
                  <a:lnTo>
                    <a:pt x="304888" y="10913"/>
                  </a:lnTo>
                  <a:lnTo>
                    <a:pt x="253638" y="24008"/>
                  </a:lnTo>
                  <a:lnTo>
                    <a:pt x="205683" y="41712"/>
                  </a:lnTo>
                  <a:lnTo>
                    <a:pt x="161517" y="63659"/>
                  </a:lnTo>
                  <a:lnTo>
                    <a:pt x="121634" y="89487"/>
                  </a:lnTo>
                  <a:lnTo>
                    <a:pt x="86529" y="118831"/>
                  </a:lnTo>
                  <a:lnTo>
                    <a:pt x="56698" y="151327"/>
                  </a:lnTo>
                  <a:lnTo>
                    <a:pt x="32635" y="186612"/>
                  </a:lnTo>
                  <a:lnTo>
                    <a:pt x="14834" y="224322"/>
                  </a:lnTo>
                  <a:lnTo>
                    <a:pt x="3791" y="264093"/>
                  </a:lnTo>
                  <a:lnTo>
                    <a:pt x="0" y="305562"/>
                  </a:lnTo>
                  <a:lnTo>
                    <a:pt x="3791" y="347030"/>
                  </a:lnTo>
                  <a:lnTo>
                    <a:pt x="14834" y="386801"/>
                  </a:lnTo>
                  <a:lnTo>
                    <a:pt x="32635" y="424511"/>
                  </a:lnTo>
                  <a:lnTo>
                    <a:pt x="56698" y="459796"/>
                  </a:lnTo>
                  <a:lnTo>
                    <a:pt x="86529" y="492292"/>
                  </a:lnTo>
                  <a:lnTo>
                    <a:pt x="121634" y="521636"/>
                  </a:lnTo>
                  <a:lnTo>
                    <a:pt x="161517" y="547464"/>
                  </a:lnTo>
                  <a:lnTo>
                    <a:pt x="205683" y="569411"/>
                  </a:lnTo>
                  <a:lnTo>
                    <a:pt x="253638" y="587115"/>
                  </a:lnTo>
                  <a:lnTo>
                    <a:pt x="304888" y="600210"/>
                  </a:lnTo>
                  <a:lnTo>
                    <a:pt x="358936" y="608335"/>
                  </a:lnTo>
                  <a:lnTo>
                    <a:pt x="415289" y="611124"/>
                  </a:lnTo>
                  <a:lnTo>
                    <a:pt x="471643" y="608335"/>
                  </a:lnTo>
                  <a:lnTo>
                    <a:pt x="525691" y="600210"/>
                  </a:lnTo>
                  <a:lnTo>
                    <a:pt x="576941" y="587115"/>
                  </a:lnTo>
                  <a:lnTo>
                    <a:pt x="624896" y="569411"/>
                  </a:lnTo>
                  <a:lnTo>
                    <a:pt x="669062" y="547464"/>
                  </a:lnTo>
                  <a:lnTo>
                    <a:pt x="708945" y="521636"/>
                  </a:lnTo>
                  <a:lnTo>
                    <a:pt x="744050" y="492292"/>
                  </a:lnTo>
                  <a:lnTo>
                    <a:pt x="773881" y="459796"/>
                  </a:lnTo>
                  <a:lnTo>
                    <a:pt x="797944" y="424511"/>
                  </a:lnTo>
                  <a:lnTo>
                    <a:pt x="815745" y="386801"/>
                  </a:lnTo>
                  <a:lnTo>
                    <a:pt x="826788" y="347030"/>
                  </a:lnTo>
                  <a:lnTo>
                    <a:pt x="830580" y="305562"/>
                  </a:lnTo>
                  <a:lnTo>
                    <a:pt x="826788" y="264093"/>
                  </a:lnTo>
                  <a:lnTo>
                    <a:pt x="815745" y="224322"/>
                  </a:lnTo>
                  <a:lnTo>
                    <a:pt x="797944" y="186612"/>
                  </a:lnTo>
                  <a:lnTo>
                    <a:pt x="773881" y="151327"/>
                  </a:lnTo>
                  <a:lnTo>
                    <a:pt x="744050" y="118831"/>
                  </a:lnTo>
                  <a:lnTo>
                    <a:pt x="708945" y="89487"/>
                  </a:lnTo>
                  <a:lnTo>
                    <a:pt x="669062" y="63659"/>
                  </a:lnTo>
                  <a:lnTo>
                    <a:pt x="624896" y="41712"/>
                  </a:lnTo>
                  <a:lnTo>
                    <a:pt x="576941" y="24008"/>
                  </a:lnTo>
                  <a:lnTo>
                    <a:pt x="525691" y="10913"/>
                  </a:lnTo>
                  <a:lnTo>
                    <a:pt x="471643" y="2788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889760"/>
              <a:ext cx="830580" cy="611505"/>
            </a:xfrm>
            <a:custGeom>
              <a:avLst/>
              <a:gdLst/>
              <a:ahLst/>
              <a:cxnLst/>
              <a:rect l="l" t="t" r="r" b="b"/>
              <a:pathLst>
                <a:path w="830579" h="611505">
                  <a:moveTo>
                    <a:pt x="0" y="305562"/>
                  </a:moveTo>
                  <a:lnTo>
                    <a:pt x="3791" y="264093"/>
                  </a:lnTo>
                  <a:lnTo>
                    <a:pt x="14834" y="224322"/>
                  </a:lnTo>
                  <a:lnTo>
                    <a:pt x="32635" y="186612"/>
                  </a:lnTo>
                  <a:lnTo>
                    <a:pt x="56698" y="151327"/>
                  </a:lnTo>
                  <a:lnTo>
                    <a:pt x="86529" y="118831"/>
                  </a:lnTo>
                  <a:lnTo>
                    <a:pt x="121634" y="89487"/>
                  </a:lnTo>
                  <a:lnTo>
                    <a:pt x="161517" y="63659"/>
                  </a:lnTo>
                  <a:lnTo>
                    <a:pt x="205683" y="41712"/>
                  </a:lnTo>
                  <a:lnTo>
                    <a:pt x="253638" y="24008"/>
                  </a:lnTo>
                  <a:lnTo>
                    <a:pt x="304888" y="10913"/>
                  </a:lnTo>
                  <a:lnTo>
                    <a:pt x="358936" y="2788"/>
                  </a:lnTo>
                  <a:lnTo>
                    <a:pt x="415289" y="0"/>
                  </a:lnTo>
                  <a:lnTo>
                    <a:pt x="471643" y="2788"/>
                  </a:lnTo>
                  <a:lnTo>
                    <a:pt x="525691" y="10913"/>
                  </a:lnTo>
                  <a:lnTo>
                    <a:pt x="576941" y="24008"/>
                  </a:lnTo>
                  <a:lnTo>
                    <a:pt x="624896" y="41712"/>
                  </a:lnTo>
                  <a:lnTo>
                    <a:pt x="669062" y="63659"/>
                  </a:lnTo>
                  <a:lnTo>
                    <a:pt x="708945" y="89487"/>
                  </a:lnTo>
                  <a:lnTo>
                    <a:pt x="744050" y="118831"/>
                  </a:lnTo>
                  <a:lnTo>
                    <a:pt x="773881" y="151327"/>
                  </a:lnTo>
                  <a:lnTo>
                    <a:pt x="797944" y="186612"/>
                  </a:lnTo>
                  <a:lnTo>
                    <a:pt x="815745" y="224322"/>
                  </a:lnTo>
                  <a:lnTo>
                    <a:pt x="826788" y="264093"/>
                  </a:lnTo>
                  <a:lnTo>
                    <a:pt x="830580" y="305562"/>
                  </a:lnTo>
                  <a:lnTo>
                    <a:pt x="826788" y="347030"/>
                  </a:lnTo>
                  <a:lnTo>
                    <a:pt x="815745" y="386801"/>
                  </a:lnTo>
                  <a:lnTo>
                    <a:pt x="797944" y="424511"/>
                  </a:lnTo>
                  <a:lnTo>
                    <a:pt x="773881" y="459796"/>
                  </a:lnTo>
                  <a:lnTo>
                    <a:pt x="744050" y="492292"/>
                  </a:lnTo>
                  <a:lnTo>
                    <a:pt x="708945" y="521636"/>
                  </a:lnTo>
                  <a:lnTo>
                    <a:pt x="669062" y="547464"/>
                  </a:lnTo>
                  <a:lnTo>
                    <a:pt x="624896" y="569411"/>
                  </a:lnTo>
                  <a:lnTo>
                    <a:pt x="576941" y="587115"/>
                  </a:lnTo>
                  <a:lnTo>
                    <a:pt x="525691" y="600210"/>
                  </a:lnTo>
                  <a:lnTo>
                    <a:pt x="471643" y="608335"/>
                  </a:lnTo>
                  <a:lnTo>
                    <a:pt x="415289" y="611124"/>
                  </a:lnTo>
                  <a:lnTo>
                    <a:pt x="358936" y="608335"/>
                  </a:lnTo>
                  <a:lnTo>
                    <a:pt x="304888" y="600210"/>
                  </a:lnTo>
                  <a:lnTo>
                    <a:pt x="253638" y="587115"/>
                  </a:lnTo>
                  <a:lnTo>
                    <a:pt x="205683" y="569411"/>
                  </a:lnTo>
                  <a:lnTo>
                    <a:pt x="161517" y="547464"/>
                  </a:lnTo>
                  <a:lnTo>
                    <a:pt x="121634" y="521636"/>
                  </a:lnTo>
                  <a:lnTo>
                    <a:pt x="86529" y="492292"/>
                  </a:lnTo>
                  <a:lnTo>
                    <a:pt x="56698" y="459796"/>
                  </a:lnTo>
                  <a:lnTo>
                    <a:pt x="32635" y="424511"/>
                  </a:lnTo>
                  <a:lnTo>
                    <a:pt x="14834" y="386801"/>
                  </a:lnTo>
                  <a:lnTo>
                    <a:pt x="3791" y="347030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3694" y="1846325"/>
            <a:ext cx="5297805" cy="220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5"/>
              </a:spcBef>
            </a:pPr>
            <a:r>
              <a:rPr sz="4000" b="1" spc="-25" dirty="0">
                <a:solidFill>
                  <a:srgbClr val="E7E6E6"/>
                </a:solidFill>
                <a:latin typeface="Segoe UI"/>
                <a:cs typeface="Segoe UI"/>
              </a:rPr>
              <a:t>MARCO</a:t>
            </a:r>
            <a:r>
              <a:rPr sz="4000" b="1" spc="-5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20" dirty="0">
                <a:solidFill>
                  <a:srgbClr val="E7E6E6"/>
                </a:solidFill>
                <a:latin typeface="Segoe UI"/>
                <a:cs typeface="Segoe UI"/>
              </a:rPr>
              <a:t>CONCEPTUAL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2322</Words>
  <Application>Microsoft Office PowerPoint</Application>
  <PresentationFormat>Panorámica</PresentationFormat>
  <Paragraphs>266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Calibri</vt:lpstr>
      <vt:lpstr>Candara</vt:lpstr>
      <vt:lpstr>Century Gothic</vt:lpstr>
      <vt:lpstr>Segoe UI</vt:lpstr>
      <vt:lpstr>Times New Roman</vt:lpstr>
      <vt:lpstr>Verdana</vt:lpstr>
      <vt:lpstr>Wingdings</vt:lpstr>
      <vt:lpstr>Office Theme</vt:lpstr>
      <vt:lpstr>Presentación de PowerPoint</vt:lpstr>
      <vt:lpstr>LOS COMITÉS PARITARIOS Y VIGIAS  EN SEGURIDAD Y SALUD EN EL  TRABAJO</vt:lpstr>
      <vt:lpstr>TABLA DE CONTENDIO</vt:lpstr>
      <vt:lpstr>Presentación de PowerPoint</vt:lpstr>
      <vt:lpstr>PILARES NORMATIVOS</vt:lpstr>
      <vt:lpstr>PILARES NORMATIVOS</vt:lpstr>
      <vt:lpstr>PILARES NORMATIVOS</vt:lpstr>
      <vt:lpstr>PILARES NORMATIVOS</vt:lpstr>
      <vt:lpstr>Presentación de PowerPoint</vt:lpstr>
      <vt:lpstr>Que es el COPASST</vt:lpstr>
      <vt:lpstr> VIGIAS EN SST</vt:lpstr>
      <vt:lpstr>Presentación de PowerPoint</vt:lpstr>
      <vt:lpstr>Presentación de PowerPoint</vt:lpstr>
      <vt:lpstr>Presentación de PowerPoint</vt:lpstr>
      <vt:lpstr>COPASST ESCOLAR- FUNCIONES: Resolución 2013 de 1986</vt:lpstr>
      <vt:lpstr>Como es la estructura del COPASST:</vt:lpstr>
      <vt:lpstr>FUNCIONES DEL PRESIDENTE: </vt:lpstr>
      <vt:lpstr>Funciones del Secretario:</vt:lpstr>
      <vt:lpstr>Funciones de los otros integrantes</vt:lpstr>
      <vt:lpstr>OTRAS CONSIDERRACIONES</vt:lpstr>
      <vt:lpstr>SOPORTES DOCUMENTALES</vt:lpstr>
      <vt:lpstr>Se convocará a reuniones extraordinarias en caso de:</vt:lpstr>
      <vt:lpstr>LOS COPASST Y LOS ACTORES DEL  MODELO</vt:lpstr>
      <vt:lpstr>EL COPASST Y LOS  DIRECTIVOS DOCENTES</vt:lpstr>
      <vt:lpstr>EL COPASST Y LOS  DIRECTIVOS DOCENTES</vt:lpstr>
      <vt:lpstr>EL DOCENTE ORIENTADOR  Y EL COPASST</vt:lpstr>
      <vt:lpstr>LOS ECIS Y EL COPASST</vt:lpstr>
      <vt:lpstr>4.3. LOS ECIS Y EL COPASST.  </vt:lpstr>
      <vt:lpstr>PROCESO DE FORMACIÓN Y  CAPACITACIÓN DE LOS COPASST</vt:lpstr>
      <vt:lpstr>Presentación de PowerPoint</vt:lpstr>
      <vt:lpstr>LAS UPSE Y EL COPASST</vt:lpstr>
      <vt:lpstr>5. CONSIDERACIONES  ADMINISTRATIVAS</vt:lpstr>
      <vt:lpstr>PERMISO INSTITUCIONAL</vt:lpstr>
      <vt:lpstr> 6. LOS COPASST Y LOS PROESOS DE PARTICIPACION: 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fernando puentes gomez</dc:creator>
  <cp:lastModifiedBy>VICTOR MOLINA</cp:lastModifiedBy>
  <cp:revision>2</cp:revision>
  <dcterms:created xsi:type="dcterms:W3CDTF">2024-08-26T20:41:19Z</dcterms:created>
  <dcterms:modified xsi:type="dcterms:W3CDTF">2025-05-22T19:48:01Z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2024-08-26T00:00:00Z</vt:filetime>
  </property>
</Properties>
</file>